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09" autoAdjust="0"/>
  </p:normalViewPr>
  <p:slideViewPr>
    <p:cSldViewPr snapToGrid="0">
      <p:cViewPr varScale="1">
        <p:scale>
          <a:sx n="76" d="100"/>
          <a:sy n="76" d="100"/>
        </p:scale>
        <p:origin x="94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C29AF1-7DC8-456A-8AD1-780F3A3F53C0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5761556-3624-4202-9579-000330E4C2D2}">
      <dgm:prSet/>
      <dgm:spPr/>
      <dgm:t>
        <a:bodyPr/>
        <a:lstStyle/>
        <a:p>
          <a:r>
            <a:rPr lang="pt-PT"/>
            <a:t>Planeamento e Tarefas Realizadas</a:t>
          </a:r>
          <a:endParaRPr lang="en-US"/>
        </a:p>
      </dgm:t>
    </dgm:pt>
    <dgm:pt modelId="{8BA23280-6150-4988-9AEC-EAD8DE17C9D7}" type="parTrans" cxnId="{71B70E3A-E1DA-4045-984D-6753875A2ECB}">
      <dgm:prSet/>
      <dgm:spPr/>
      <dgm:t>
        <a:bodyPr/>
        <a:lstStyle/>
        <a:p>
          <a:endParaRPr lang="en-US"/>
        </a:p>
      </dgm:t>
    </dgm:pt>
    <dgm:pt modelId="{D446F72A-030B-40A9-AA71-B0ED0C170A9D}" type="sibTrans" cxnId="{71B70E3A-E1DA-4045-984D-6753875A2ECB}">
      <dgm:prSet/>
      <dgm:spPr/>
      <dgm:t>
        <a:bodyPr/>
        <a:lstStyle/>
        <a:p>
          <a:endParaRPr lang="en-US"/>
        </a:p>
      </dgm:t>
    </dgm:pt>
    <dgm:pt modelId="{EF63ADF4-F0EB-4ED2-A0E8-3301599FEC17}">
      <dgm:prSet/>
      <dgm:spPr/>
      <dgm:t>
        <a:bodyPr/>
        <a:lstStyle/>
        <a:p>
          <a:r>
            <a:rPr lang="pt-PT"/>
            <a:t>5º Sprint (06/12/2019 – 19/12/2019)</a:t>
          </a:r>
          <a:endParaRPr lang="en-US"/>
        </a:p>
      </dgm:t>
    </dgm:pt>
    <dgm:pt modelId="{6F6F5E98-5341-415A-83E9-28D37D5C0A11}" type="parTrans" cxnId="{64833A17-C229-439A-A27D-5250929F37B5}">
      <dgm:prSet/>
      <dgm:spPr/>
      <dgm:t>
        <a:bodyPr/>
        <a:lstStyle/>
        <a:p>
          <a:endParaRPr lang="en-US"/>
        </a:p>
      </dgm:t>
    </dgm:pt>
    <dgm:pt modelId="{685CFC27-419A-4704-A48A-12CEF488746C}" type="sibTrans" cxnId="{64833A17-C229-439A-A27D-5250929F37B5}">
      <dgm:prSet/>
      <dgm:spPr/>
      <dgm:t>
        <a:bodyPr/>
        <a:lstStyle/>
        <a:p>
          <a:endParaRPr lang="en-US"/>
        </a:p>
      </dgm:t>
    </dgm:pt>
    <dgm:pt modelId="{E9B4E9AA-A4B1-4DDD-8D76-9981D77E2D22}">
      <dgm:prSet/>
      <dgm:spPr/>
      <dgm:t>
        <a:bodyPr/>
        <a:lstStyle/>
        <a:p>
          <a:r>
            <a:rPr lang="pt-PT"/>
            <a:t>6º Sprint (20/12/2019 – 05/01/2020)</a:t>
          </a:r>
          <a:endParaRPr lang="en-US"/>
        </a:p>
      </dgm:t>
    </dgm:pt>
    <dgm:pt modelId="{D972E893-ABB4-4D40-8D6A-C7F57FD7D9A4}" type="parTrans" cxnId="{FAC5946C-1CF5-4B2F-9378-7BCFB04EC56E}">
      <dgm:prSet/>
      <dgm:spPr/>
      <dgm:t>
        <a:bodyPr/>
        <a:lstStyle/>
        <a:p>
          <a:endParaRPr lang="en-US"/>
        </a:p>
      </dgm:t>
    </dgm:pt>
    <dgm:pt modelId="{66933697-4BAA-4C77-95A7-34BB1C32FE47}" type="sibTrans" cxnId="{FAC5946C-1CF5-4B2F-9378-7BCFB04EC56E}">
      <dgm:prSet/>
      <dgm:spPr/>
      <dgm:t>
        <a:bodyPr/>
        <a:lstStyle/>
        <a:p>
          <a:endParaRPr lang="en-US"/>
        </a:p>
      </dgm:t>
    </dgm:pt>
    <dgm:pt modelId="{5D19227F-7773-46CA-BF51-E84B29282AAF}">
      <dgm:prSet/>
      <dgm:spPr/>
      <dgm:t>
        <a:bodyPr/>
        <a:lstStyle/>
        <a:p>
          <a:r>
            <a:rPr lang="pt-PT"/>
            <a:t>Engenharia de Software</a:t>
          </a:r>
          <a:endParaRPr lang="en-US"/>
        </a:p>
      </dgm:t>
    </dgm:pt>
    <dgm:pt modelId="{AC9E1CD9-D647-4367-8CD0-595A836618EE}" type="parTrans" cxnId="{F9CBCE2F-BBD2-4A1A-9C30-4701E11B96F6}">
      <dgm:prSet/>
      <dgm:spPr/>
      <dgm:t>
        <a:bodyPr/>
        <a:lstStyle/>
        <a:p>
          <a:endParaRPr lang="en-US"/>
        </a:p>
      </dgm:t>
    </dgm:pt>
    <dgm:pt modelId="{4425B2AD-13C4-4FC1-8F6C-FDAB10B407D0}" type="sibTrans" cxnId="{F9CBCE2F-BBD2-4A1A-9C30-4701E11B96F6}">
      <dgm:prSet/>
      <dgm:spPr/>
      <dgm:t>
        <a:bodyPr/>
        <a:lstStyle/>
        <a:p>
          <a:endParaRPr lang="en-US"/>
        </a:p>
      </dgm:t>
    </dgm:pt>
    <dgm:pt modelId="{CA22B921-639F-4AEB-8E68-72D75016BE92}">
      <dgm:prSet/>
      <dgm:spPr/>
      <dgm:t>
        <a:bodyPr/>
        <a:lstStyle/>
        <a:p>
          <a:r>
            <a:rPr lang="pt-PT"/>
            <a:t>Back-End</a:t>
          </a:r>
          <a:endParaRPr lang="en-US"/>
        </a:p>
      </dgm:t>
    </dgm:pt>
    <dgm:pt modelId="{6586486E-EE12-425B-8B85-CC829CB3EEC2}" type="parTrans" cxnId="{A350AF39-3E2C-441C-8DD2-53FC3209BA66}">
      <dgm:prSet/>
      <dgm:spPr/>
      <dgm:t>
        <a:bodyPr/>
        <a:lstStyle/>
        <a:p>
          <a:endParaRPr lang="en-US"/>
        </a:p>
      </dgm:t>
    </dgm:pt>
    <dgm:pt modelId="{01985CAA-F7B6-4A1B-B1C0-592B2F9290EA}" type="sibTrans" cxnId="{A350AF39-3E2C-441C-8DD2-53FC3209BA66}">
      <dgm:prSet/>
      <dgm:spPr/>
      <dgm:t>
        <a:bodyPr/>
        <a:lstStyle/>
        <a:p>
          <a:endParaRPr lang="en-US"/>
        </a:p>
      </dgm:t>
    </dgm:pt>
    <dgm:pt modelId="{6D697748-7F39-4A84-AED4-49044560EBCC}">
      <dgm:prSet/>
      <dgm:spPr/>
      <dgm:t>
        <a:bodyPr/>
        <a:lstStyle/>
        <a:p>
          <a:r>
            <a:rPr lang="pt-PT"/>
            <a:t>EVITAR Web</a:t>
          </a:r>
          <a:endParaRPr lang="en-US"/>
        </a:p>
      </dgm:t>
    </dgm:pt>
    <dgm:pt modelId="{BC4A7776-F9CF-4E2B-88ED-61B1C8D96F95}" type="parTrans" cxnId="{A4290AE7-A906-4B56-B845-E624A7C65EB0}">
      <dgm:prSet/>
      <dgm:spPr/>
      <dgm:t>
        <a:bodyPr/>
        <a:lstStyle/>
        <a:p>
          <a:endParaRPr lang="en-US"/>
        </a:p>
      </dgm:t>
    </dgm:pt>
    <dgm:pt modelId="{F608FD6F-9BA7-4D6B-9B28-DAF2CDBBD9D2}" type="sibTrans" cxnId="{A4290AE7-A906-4B56-B845-E624A7C65EB0}">
      <dgm:prSet/>
      <dgm:spPr/>
      <dgm:t>
        <a:bodyPr/>
        <a:lstStyle/>
        <a:p>
          <a:endParaRPr lang="en-US"/>
        </a:p>
      </dgm:t>
    </dgm:pt>
    <dgm:pt modelId="{43DB55CD-2D12-4E65-BB58-F006608A2E84}">
      <dgm:prSet/>
      <dgm:spPr/>
      <dgm:t>
        <a:bodyPr/>
        <a:lstStyle/>
        <a:p>
          <a:r>
            <a:rPr lang="pt-PT"/>
            <a:t>EVITAR Mobile</a:t>
          </a:r>
          <a:endParaRPr lang="en-US"/>
        </a:p>
      </dgm:t>
    </dgm:pt>
    <dgm:pt modelId="{05B18A98-26B2-45E7-8E16-A5A8B2FA8492}" type="parTrans" cxnId="{DC63FA5D-4392-4EDF-958D-36A64D668638}">
      <dgm:prSet/>
      <dgm:spPr/>
      <dgm:t>
        <a:bodyPr/>
        <a:lstStyle/>
        <a:p>
          <a:endParaRPr lang="en-US"/>
        </a:p>
      </dgm:t>
    </dgm:pt>
    <dgm:pt modelId="{4C2C35AF-3665-4773-9153-5A0B70D84526}" type="sibTrans" cxnId="{DC63FA5D-4392-4EDF-958D-36A64D668638}">
      <dgm:prSet/>
      <dgm:spPr/>
      <dgm:t>
        <a:bodyPr/>
        <a:lstStyle/>
        <a:p>
          <a:endParaRPr lang="en-US"/>
        </a:p>
      </dgm:t>
    </dgm:pt>
    <dgm:pt modelId="{5541E8C6-C4DA-4EA7-95CD-5F1AC8A7541C}">
      <dgm:prSet/>
      <dgm:spPr/>
      <dgm:t>
        <a:bodyPr/>
        <a:lstStyle/>
        <a:p>
          <a:r>
            <a:rPr lang="pt-PT"/>
            <a:t>Raspberry Pi</a:t>
          </a:r>
          <a:endParaRPr lang="en-US"/>
        </a:p>
      </dgm:t>
    </dgm:pt>
    <dgm:pt modelId="{8CAF2196-3EB5-4D71-BBBD-18158A8B5F6E}" type="parTrans" cxnId="{4C627782-3AF9-487A-A411-14FAEFB08A7C}">
      <dgm:prSet/>
      <dgm:spPr/>
      <dgm:t>
        <a:bodyPr/>
        <a:lstStyle/>
        <a:p>
          <a:endParaRPr lang="en-US"/>
        </a:p>
      </dgm:t>
    </dgm:pt>
    <dgm:pt modelId="{73D08EEB-3400-411D-8F23-9716E74D6419}" type="sibTrans" cxnId="{4C627782-3AF9-487A-A411-14FAEFB08A7C}">
      <dgm:prSet/>
      <dgm:spPr/>
      <dgm:t>
        <a:bodyPr/>
        <a:lstStyle/>
        <a:p>
          <a:endParaRPr lang="en-US"/>
        </a:p>
      </dgm:t>
    </dgm:pt>
    <dgm:pt modelId="{51124B74-CE51-43FF-8706-874979BED0BA}">
      <dgm:prSet/>
      <dgm:spPr/>
      <dgm:t>
        <a:bodyPr/>
        <a:lstStyle/>
        <a:p>
          <a:r>
            <a:rPr lang="pt-PT"/>
            <a:t>Demonstração Processo</a:t>
          </a:r>
          <a:endParaRPr lang="en-US"/>
        </a:p>
      </dgm:t>
    </dgm:pt>
    <dgm:pt modelId="{944729AF-6D5C-4ECD-9231-CA8FF514CB80}" type="parTrans" cxnId="{3281559D-8A73-4CB5-B316-E5DDE4051553}">
      <dgm:prSet/>
      <dgm:spPr/>
      <dgm:t>
        <a:bodyPr/>
        <a:lstStyle/>
        <a:p>
          <a:endParaRPr lang="en-US"/>
        </a:p>
      </dgm:t>
    </dgm:pt>
    <dgm:pt modelId="{95802513-6290-4C11-8660-1DA211A488DE}" type="sibTrans" cxnId="{3281559D-8A73-4CB5-B316-E5DDE4051553}">
      <dgm:prSet/>
      <dgm:spPr/>
      <dgm:t>
        <a:bodyPr/>
        <a:lstStyle/>
        <a:p>
          <a:endParaRPr lang="en-US"/>
        </a:p>
      </dgm:t>
    </dgm:pt>
    <dgm:pt modelId="{F68F60BE-2EA6-4813-B0B6-F1C3EE655132}">
      <dgm:prSet/>
      <dgm:spPr/>
      <dgm:t>
        <a:bodyPr/>
        <a:lstStyle/>
        <a:p>
          <a:r>
            <a:rPr lang="pt-PT" dirty="0"/>
            <a:t>Conclusão</a:t>
          </a:r>
          <a:endParaRPr lang="en-US" dirty="0"/>
        </a:p>
      </dgm:t>
    </dgm:pt>
    <dgm:pt modelId="{19597E03-412D-461F-BDE9-44781A1FAF7C}" type="parTrans" cxnId="{7F5A8A4C-3FC5-4AEE-A276-0DD0EB505DFF}">
      <dgm:prSet/>
      <dgm:spPr/>
      <dgm:t>
        <a:bodyPr/>
        <a:lstStyle/>
        <a:p>
          <a:endParaRPr lang="en-US"/>
        </a:p>
      </dgm:t>
    </dgm:pt>
    <dgm:pt modelId="{660B4D33-F9DF-4597-98BF-578F40DB78F9}" type="sibTrans" cxnId="{7F5A8A4C-3FC5-4AEE-A276-0DD0EB505DFF}">
      <dgm:prSet/>
      <dgm:spPr/>
      <dgm:t>
        <a:bodyPr/>
        <a:lstStyle/>
        <a:p>
          <a:endParaRPr lang="en-US"/>
        </a:p>
      </dgm:t>
    </dgm:pt>
    <dgm:pt modelId="{91A9EA5E-274B-4807-89B6-F2B786E0227C}" type="pres">
      <dgm:prSet presAssocID="{9AC29AF1-7DC8-456A-8AD1-780F3A3F53C0}" presName="vert0" presStyleCnt="0">
        <dgm:presLayoutVars>
          <dgm:dir/>
          <dgm:animOne val="branch"/>
          <dgm:animLvl val="lvl"/>
        </dgm:presLayoutVars>
      </dgm:prSet>
      <dgm:spPr/>
    </dgm:pt>
    <dgm:pt modelId="{0253C98D-71EC-48FF-93B3-8F855F9DDE8A}" type="pres">
      <dgm:prSet presAssocID="{65761556-3624-4202-9579-000330E4C2D2}" presName="thickLine" presStyleLbl="alignNode1" presStyleIdx="0" presStyleCnt="10"/>
      <dgm:spPr/>
    </dgm:pt>
    <dgm:pt modelId="{26D938CE-8CDB-4DBA-8717-838E4A6FAD74}" type="pres">
      <dgm:prSet presAssocID="{65761556-3624-4202-9579-000330E4C2D2}" presName="horz1" presStyleCnt="0"/>
      <dgm:spPr/>
    </dgm:pt>
    <dgm:pt modelId="{BCDED480-0CEC-49DC-B83A-B75D5362DF8D}" type="pres">
      <dgm:prSet presAssocID="{65761556-3624-4202-9579-000330E4C2D2}" presName="tx1" presStyleLbl="revTx" presStyleIdx="0" presStyleCnt="10"/>
      <dgm:spPr/>
    </dgm:pt>
    <dgm:pt modelId="{0E2FB381-FC8B-451A-AFF8-E854196B6BBA}" type="pres">
      <dgm:prSet presAssocID="{65761556-3624-4202-9579-000330E4C2D2}" presName="vert1" presStyleCnt="0"/>
      <dgm:spPr/>
    </dgm:pt>
    <dgm:pt modelId="{0A7A2F29-DAFD-4563-907D-B1AAF0CDBEA2}" type="pres">
      <dgm:prSet presAssocID="{EF63ADF4-F0EB-4ED2-A0E8-3301599FEC17}" presName="thickLine" presStyleLbl="alignNode1" presStyleIdx="1" presStyleCnt="10"/>
      <dgm:spPr/>
    </dgm:pt>
    <dgm:pt modelId="{E86CE8E0-1129-45E7-9C8E-5012BB8CDC93}" type="pres">
      <dgm:prSet presAssocID="{EF63ADF4-F0EB-4ED2-A0E8-3301599FEC17}" presName="horz1" presStyleCnt="0"/>
      <dgm:spPr/>
    </dgm:pt>
    <dgm:pt modelId="{471FD91D-D835-4235-BCC9-839F18DAA1E7}" type="pres">
      <dgm:prSet presAssocID="{EF63ADF4-F0EB-4ED2-A0E8-3301599FEC17}" presName="tx1" presStyleLbl="revTx" presStyleIdx="1" presStyleCnt="10"/>
      <dgm:spPr/>
    </dgm:pt>
    <dgm:pt modelId="{0D311D13-9D64-4504-852A-5B75FF31C128}" type="pres">
      <dgm:prSet presAssocID="{EF63ADF4-F0EB-4ED2-A0E8-3301599FEC17}" presName="vert1" presStyleCnt="0"/>
      <dgm:spPr/>
    </dgm:pt>
    <dgm:pt modelId="{2E1EEB0C-912F-4CBC-97C6-4BBBABCFFAD5}" type="pres">
      <dgm:prSet presAssocID="{E9B4E9AA-A4B1-4DDD-8D76-9981D77E2D22}" presName="thickLine" presStyleLbl="alignNode1" presStyleIdx="2" presStyleCnt="10"/>
      <dgm:spPr/>
    </dgm:pt>
    <dgm:pt modelId="{2E82EE31-7509-4967-A81E-B2E8950FA30E}" type="pres">
      <dgm:prSet presAssocID="{E9B4E9AA-A4B1-4DDD-8D76-9981D77E2D22}" presName="horz1" presStyleCnt="0"/>
      <dgm:spPr/>
    </dgm:pt>
    <dgm:pt modelId="{922A885B-A18C-4AD9-BEED-27D1D6A2BDCE}" type="pres">
      <dgm:prSet presAssocID="{E9B4E9AA-A4B1-4DDD-8D76-9981D77E2D22}" presName="tx1" presStyleLbl="revTx" presStyleIdx="2" presStyleCnt="10"/>
      <dgm:spPr/>
    </dgm:pt>
    <dgm:pt modelId="{D66409BA-A815-441B-B8E0-F17F19CE2C47}" type="pres">
      <dgm:prSet presAssocID="{E9B4E9AA-A4B1-4DDD-8D76-9981D77E2D22}" presName="vert1" presStyleCnt="0"/>
      <dgm:spPr/>
    </dgm:pt>
    <dgm:pt modelId="{26786F52-BE84-4250-8D81-F24F39AF1F40}" type="pres">
      <dgm:prSet presAssocID="{5D19227F-7773-46CA-BF51-E84B29282AAF}" presName="thickLine" presStyleLbl="alignNode1" presStyleIdx="3" presStyleCnt="10"/>
      <dgm:spPr/>
    </dgm:pt>
    <dgm:pt modelId="{AC130223-B90D-4CAD-BE2D-4368118E1AF6}" type="pres">
      <dgm:prSet presAssocID="{5D19227F-7773-46CA-BF51-E84B29282AAF}" presName="horz1" presStyleCnt="0"/>
      <dgm:spPr/>
    </dgm:pt>
    <dgm:pt modelId="{0164E559-FA7A-4AA0-8439-0809C6D4C4DF}" type="pres">
      <dgm:prSet presAssocID="{5D19227F-7773-46CA-BF51-E84B29282AAF}" presName="tx1" presStyleLbl="revTx" presStyleIdx="3" presStyleCnt="10"/>
      <dgm:spPr/>
    </dgm:pt>
    <dgm:pt modelId="{ABA5729D-2EBF-42E9-871A-E722A30E94DC}" type="pres">
      <dgm:prSet presAssocID="{5D19227F-7773-46CA-BF51-E84B29282AAF}" presName="vert1" presStyleCnt="0"/>
      <dgm:spPr/>
    </dgm:pt>
    <dgm:pt modelId="{E8D9C82B-949B-4996-B2BC-9C7BE5602E3B}" type="pres">
      <dgm:prSet presAssocID="{CA22B921-639F-4AEB-8E68-72D75016BE92}" presName="thickLine" presStyleLbl="alignNode1" presStyleIdx="4" presStyleCnt="10"/>
      <dgm:spPr/>
    </dgm:pt>
    <dgm:pt modelId="{32B1D271-43E5-403C-8A56-5E2AD01AB349}" type="pres">
      <dgm:prSet presAssocID="{CA22B921-639F-4AEB-8E68-72D75016BE92}" presName="horz1" presStyleCnt="0"/>
      <dgm:spPr/>
    </dgm:pt>
    <dgm:pt modelId="{8C8F13A9-C2E4-48A7-B700-036BA54778AA}" type="pres">
      <dgm:prSet presAssocID="{CA22B921-639F-4AEB-8E68-72D75016BE92}" presName="tx1" presStyleLbl="revTx" presStyleIdx="4" presStyleCnt="10"/>
      <dgm:spPr/>
    </dgm:pt>
    <dgm:pt modelId="{2AB7EAAD-463B-4CFA-94A9-7D5EB8EA2D34}" type="pres">
      <dgm:prSet presAssocID="{CA22B921-639F-4AEB-8E68-72D75016BE92}" presName="vert1" presStyleCnt="0"/>
      <dgm:spPr/>
    </dgm:pt>
    <dgm:pt modelId="{BF73B7F4-4598-47CE-B1CE-413B17C87C3F}" type="pres">
      <dgm:prSet presAssocID="{6D697748-7F39-4A84-AED4-49044560EBCC}" presName="thickLine" presStyleLbl="alignNode1" presStyleIdx="5" presStyleCnt="10"/>
      <dgm:spPr/>
    </dgm:pt>
    <dgm:pt modelId="{10BC62F8-1405-4F1C-9E5A-DFB416E41293}" type="pres">
      <dgm:prSet presAssocID="{6D697748-7F39-4A84-AED4-49044560EBCC}" presName="horz1" presStyleCnt="0"/>
      <dgm:spPr/>
    </dgm:pt>
    <dgm:pt modelId="{D84B45B0-5626-48D0-92A4-4274BA821DDF}" type="pres">
      <dgm:prSet presAssocID="{6D697748-7F39-4A84-AED4-49044560EBCC}" presName="tx1" presStyleLbl="revTx" presStyleIdx="5" presStyleCnt="10"/>
      <dgm:spPr/>
    </dgm:pt>
    <dgm:pt modelId="{DE107649-7FC0-4E26-B1AD-031D290B9392}" type="pres">
      <dgm:prSet presAssocID="{6D697748-7F39-4A84-AED4-49044560EBCC}" presName="vert1" presStyleCnt="0"/>
      <dgm:spPr/>
    </dgm:pt>
    <dgm:pt modelId="{79B596CE-8458-465D-92B1-107C4AB2FBED}" type="pres">
      <dgm:prSet presAssocID="{43DB55CD-2D12-4E65-BB58-F006608A2E84}" presName="thickLine" presStyleLbl="alignNode1" presStyleIdx="6" presStyleCnt="10"/>
      <dgm:spPr/>
    </dgm:pt>
    <dgm:pt modelId="{5C07D0F6-8AAA-44E9-8329-6BCBE6DA2D2D}" type="pres">
      <dgm:prSet presAssocID="{43DB55CD-2D12-4E65-BB58-F006608A2E84}" presName="horz1" presStyleCnt="0"/>
      <dgm:spPr/>
    </dgm:pt>
    <dgm:pt modelId="{D50706BB-5156-497B-A288-0467B7C36C62}" type="pres">
      <dgm:prSet presAssocID="{43DB55CD-2D12-4E65-BB58-F006608A2E84}" presName="tx1" presStyleLbl="revTx" presStyleIdx="6" presStyleCnt="10"/>
      <dgm:spPr/>
    </dgm:pt>
    <dgm:pt modelId="{21720744-A9CF-4FD1-91C1-9FAB7875EB6E}" type="pres">
      <dgm:prSet presAssocID="{43DB55CD-2D12-4E65-BB58-F006608A2E84}" presName="vert1" presStyleCnt="0"/>
      <dgm:spPr/>
    </dgm:pt>
    <dgm:pt modelId="{871CFDC0-B270-4332-AE24-6B11C74DF697}" type="pres">
      <dgm:prSet presAssocID="{5541E8C6-C4DA-4EA7-95CD-5F1AC8A7541C}" presName="thickLine" presStyleLbl="alignNode1" presStyleIdx="7" presStyleCnt="10"/>
      <dgm:spPr/>
    </dgm:pt>
    <dgm:pt modelId="{62A2A278-819F-484B-B0DB-336E9659BDE3}" type="pres">
      <dgm:prSet presAssocID="{5541E8C6-C4DA-4EA7-95CD-5F1AC8A7541C}" presName="horz1" presStyleCnt="0"/>
      <dgm:spPr/>
    </dgm:pt>
    <dgm:pt modelId="{C2602A68-AD6B-4476-9B16-2BE5FEECB2D3}" type="pres">
      <dgm:prSet presAssocID="{5541E8C6-C4DA-4EA7-95CD-5F1AC8A7541C}" presName="tx1" presStyleLbl="revTx" presStyleIdx="7" presStyleCnt="10"/>
      <dgm:spPr/>
    </dgm:pt>
    <dgm:pt modelId="{665E1121-034B-4C58-8CBF-F39A5C4A1AFF}" type="pres">
      <dgm:prSet presAssocID="{5541E8C6-C4DA-4EA7-95CD-5F1AC8A7541C}" presName="vert1" presStyleCnt="0"/>
      <dgm:spPr/>
    </dgm:pt>
    <dgm:pt modelId="{C02756C2-2D88-405C-8081-C40833C641BE}" type="pres">
      <dgm:prSet presAssocID="{51124B74-CE51-43FF-8706-874979BED0BA}" presName="thickLine" presStyleLbl="alignNode1" presStyleIdx="8" presStyleCnt="10"/>
      <dgm:spPr/>
    </dgm:pt>
    <dgm:pt modelId="{20E3A301-B934-4CDC-B8F4-DDF8A9870811}" type="pres">
      <dgm:prSet presAssocID="{51124B74-CE51-43FF-8706-874979BED0BA}" presName="horz1" presStyleCnt="0"/>
      <dgm:spPr/>
    </dgm:pt>
    <dgm:pt modelId="{A55D6811-D4AF-46B1-895C-47D9375BF3F3}" type="pres">
      <dgm:prSet presAssocID="{51124B74-CE51-43FF-8706-874979BED0BA}" presName="tx1" presStyleLbl="revTx" presStyleIdx="8" presStyleCnt="10"/>
      <dgm:spPr/>
    </dgm:pt>
    <dgm:pt modelId="{66045942-BA0E-4AA0-8492-485315BCB78F}" type="pres">
      <dgm:prSet presAssocID="{51124B74-CE51-43FF-8706-874979BED0BA}" presName="vert1" presStyleCnt="0"/>
      <dgm:spPr/>
    </dgm:pt>
    <dgm:pt modelId="{F3133C59-1648-4E7F-A665-78C67F224B28}" type="pres">
      <dgm:prSet presAssocID="{F68F60BE-2EA6-4813-B0B6-F1C3EE655132}" presName="thickLine" presStyleLbl="alignNode1" presStyleIdx="9" presStyleCnt="10"/>
      <dgm:spPr/>
    </dgm:pt>
    <dgm:pt modelId="{50D95D3E-DD92-4ECC-B023-C61578002B91}" type="pres">
      <dgm:prSet presAssocID="{F68F60BE-2EA6-4813-B0B6-F1C3EE655132}" presName="horz1" presStyleCnt="0"/>
      <dgm:spPr/>
    </dgm:pt>
    <dgm:pt modelId="{165EF991-6CC0-492C-B023-7D5966E40610}" type="pres">
      <dgm:prSet presAssocID="{F68F60BE-2EA6-4813-B0B6-F1C3EE655132}" presName="tx1" presStyleLbl="revTx" presStyleIdx="9" presStyleCnt="10"/>
      <dgm:spPr/>
    </dgm:pt>
    <dgm:pt modelId="{FDD3E785-5739-4B8F-83D4-37725D118531}" type="pres">
      <dgm:prSet presAssocID="{F68F60BE-2EA6-4813-B0B6-F1C3EE655132}" presName="vert1" presStyleCnt="0"/>
      <dgm:spPr/>
    </dgm:pt>
  </dgm:ptLst>
  <dgm:cxnLst>
    <dgm:cxn modelId="{AE553D13-9FA5-420E-BACF-5BA996085823}" type="presOf" srcId="{F68F60BE-2EA6-4813-B0B6-F1C3EE655132}" destId="{165EF991-6CC0-492C-B023-7D5966E40610}" srcOrd="0" destOrd="0" presId="urn:microsoft.com/office/officeart/2008/layout/LinedList"/>
    <dgm:cxn modelId="{64833A17-C229-439A-A27D-5250929F37B5}" srcId="{9AC29AF1-7DC8-456A-8AD1-780F3A3F53C0}" destId="{EF63ADF4-F0EB-4ED2-A0E8-3301599FEC17}" srcOrd="1" destOrd="0" parTransId="{6F6F5E98-5341-415A-83E9-28D37D5C0A11}" sibTransId="{685CFC27-419A-4704-A48A-12CEF488746C}"/>
    <dgm:cxn modelId="{8F0C8F23-8346-4A98-8EF5-BE82E214AE66}" type="presOf" srcId="{9AC29AF1-7DC8-456A-8AD1-780F3A3F53C0}" destId="{91A9EA5E-274B-4807-89B6-F2B786E0227C}" srcOrd="0" destOrd="0" presId="urn:microsoft.com/office/officeart/2008/layout/LinedList"/>
    <dgm:cxn modelId="{F9CBCE2F-BBD2-4A1A-9C30-4701E11B96F6}" srcId="{9AC29AF1-7DC8-456A-8AD1-780F3A3F53C0}" destId="{5D19227F-7773-46CA-BF51-E84B29282AAF}" srcOrd="3" destOrd="0" parTransId="{AC9E1CD9-D647-4367-8CD0-595A836618EE}" sibTransId="{4425B2AD-13C4-4FC1-8F6C-FDAB10B407D0}"/>
    <dgm:cxn modelId="{A350AF39-3E2C-441C-8DD2-53FC3209BA66}" srcId="{9AC29AF1-7DC8-456A-8AD1-780F3A3F53C0}" destId="{CA22B921-639F-4AEB-8E68-72D75016BE92}" srcOrd="4" destOrd="0" parTransId="{6586486E-EE12-425B-8B85-CC829CB3EEC2}" sibTransId="{01985CAA-F7B6-4A1B-B1C0-592B2F9290EA}"/>
    <dgm:cxn modelId="{71B70E3A-E1DA-4045-984D-6753875A2ECB}" srcId="{9AC29AF1-7DC8-456A-8AD1-780F3A3F53C0}" destId="{65761556-3624-4202-9579-000330E4C2D2}" srcOrd="0" destOrd="0" parTransId="{8BA23280-6150-4988-9AEC-EAD8DE17C9D7}" sibTransId="{D446F72A-030B-40A9-AA71-B0ED0C170A9D}"/>
    <dgm:cxn modelId="{DC63FA5D-4392-4EDF-958D-36A64D668638}" srcId="{9AC29AF1-7DC8-456A-8AD1-780F3A3F53C0}" destId="{43DB55CD-2D12-4E65-BB58-F006608A2E84}" srcOrd="6" destOrd="0" parTransId="{05B18A98-26B2-45E7-8E16-A5A8B2FA8492}" sibTransId="{4C2C35AF-3665-4773-9153-5A0B70D84526}"/>
    <dgm:cxn modelId="{7F5A8A4C-3FC5-4AEE-A276-0DD0EB505DFF}" srcId="{9AC29AF1-7DC8-456A-8AD1-780F3A3F53C0}" destId="{F68F60BE-2EA6-4813-B0B6-F1C3EE655132}" srcOrd="9" destOrd="0" parTransId="{19597E03-412D-461F-BDE9-44781A1FAF7C}" sibTransId="{660B4D33-F9DF-4597-98BF-578F40DB78F9}"/>
    <dgm:cxn modelId="{FAC5946C-1CF5-4B2F-9378-7BCFB04EC56E}" srcId="{9AC29AF1-7DC8-456A-8AD1-780F3A3F53C0}" destId="{E9B4E9AA-A4B1-4DDD-8D76-9981D77E2D22}" srcOrd="2" destOrd="0" parTransId="{D972E893-ABB4-4D40-8D6A-C7F57FD7D9A4}" sibTransId="{66933697-4BAA-4C77-95A7-34BB1C32FE47}"/>
    <dgm:cxn modelId="{20372B56-E452-47A0-B47C-F033CB13FD33}" type="presOf" srcId="{5541E8C6-C4DA-4EA7-95CD-5F1AC8A7541C}" destId="{C2602A68-AD6B-4476-9B16-2BE5FEECB2D3}" srcOrd="0" destOrd="0" presId="urn:microsoft.com/office/officeart/2008/layout/LinedList"/>
    <dgm:cxn modelId="{BAFA3976-16F8-4C56-A3B7-E717F10B1157}" type="presOf" srcId="{43DB55CD-2D12-4E65-BB58-F006608A2E84}" destId="{D50706BB-5156-497B-A288-0467B7C36C62}" srcOrd="0" destOrd="0" presId="urn:microsoft.com/office/officeart/2008/layout/LinedList"/>
    <dgm:cxn modelId="{4C627782-3AF9-487A-A411-14FAEFB08A7C}" srcId="{9AC29AF1-7DC8-456A-8AD1-780F3A3F53C0}" destId="{5541E8C6-C4DA-4EA7-95CD-5F1AC8A7541C}" srcOrd="7" destOrd="0" parTransId="{8CAF2196-3EB5-4D71-BBBD-18158A8B5F6E}" sibTransId="{73D08EEB-3400-411D-8F23-9716E74D6419}"/>
    <dgm:cxn modelId="{25487991-C110-4F8B-87A9-B4E4C24D1602}" type="presOf" srcId="{6D697748-7F39-4A84-AED4-49044560EBCC}" destId="{D84B45B0-5626-48D0-92A4-4274BA821DDF}" srcOrd="0" destOrd="0" presId="urn:microsoft.com/office/officeart/2008/layout/LinedList"/>
    <dgm:cxn modelId="{3281559D-8A73-4CB5-B316-E5DDE4051553}" srcId="{9AC29AF1-7DC8-456A-8AD1-780F3A3F53C0}" destId="{51124B74-CE51-43FF-8706-874979BED0BA}" srcOrd="8" destOrd="0" parTransId="{944729AF-6D5C-4ECD-9231-CA8FF514CB80}" sibTransId="{95802513-6290-4C11-8660-1DA211A488DE}"/>
    <dgm:cxn modelId="{A592CCB0-562F-451F-8971-0286508F5D90}" type="presOf" srcId="{5D19227F-7773-46CA-BF51-E84B29282AAF}" destId="{0164E559-FA7A-4AA0-8439-0809C6D4C4DF}" srcOrd="0" destOrd="0" presId="urn:microsoft.com/office/officeart/2008/layout/LinedList"/>
    <dgm:cxn modelId="{0E83D3B7-6D42-4D1D-8ECF-C5FF05DA9D9E}" type="presOf" srcId="{65761556-3624-4202-9579-000330E4C2D2}" destId="{BCDED480-0CEC-49DC-B83A-B75D5362DF8D}" srcOrd="0" destOrd="0" presId="urn:microsoft.com/office/officeart/2008/layout/LinedList"/>
    <dgm:cxn modelId="{464BBEC8-3E5F-4D28-A80C-09966D4E66ED}" type="presOf" srcId="{CA22B921-639F-4AEB-8E68-72D75016BE92}" destId="{8C8F13A9-C2E4-48A7-B700-036BA54778AA}" srcOrd="0" destOrd="0" presId="urn:microsoft.com/office/officeart/2008/layout/LinedList"/>
    <dgm:cxn modelId="{F7A1D9DB-759B-461F-989B-41CB8D3BC4E6}" type="presOf" srcId="{51124B74-CE51-43FF-8706-874979BED0BA}" destId="{A55D6811-D4AF-46B1-895C-47D9375BF3F3}" srcOrd="0" destOrd="0" presId="urn:microsoft.com/office/officeart/2008/layout/LinedList"/>
    <dgm:cxn modelId="{915A9DDC-5796-412C-ADED-0B901160BAA6}" type="presOf" srcId="{E9B4E9AA-A4B1-4DDD-8D76-9981D77E2D22}" destId="{922A885B-A18C-4AD9-BEED-27D1D6A2BDCE}" srcOrd="0" destOrd="0" presId="urn:microsoft.com/office/officeart/2008/layout/LinedList"/>
    <dgm:cxn modelId="{0ABAEAE5-4623-4D6A-87D2-795258EAC914}" type="presOf" srcId="{EF63ADF4-F0EB-4ED2-A0E8-3301599FEC17}" destId="{471FD91D-D835-4235-BCC9-839F18DAA1E7}" srcOrd="0" destOrd="0" presId="urn:microsoft.com/office/officeart/2008/layout/LinedList"/>
    <dgm:cxn modelId="{A4290AE7-A906-4B56-B845-E624A7C65EB0}" srcId="{9AC29AF1-7DC8-456A-8AD1-780F3A3F53C0}" destId="{6D697748-7F39-4A84-AED4-49044560EBCC}" srcOrd="5" destOrd="0" parTransId="{BC4A7776-F9CF-4E2B-88ED-61B1C8D96F95}" sibTransId="{F608FD6F-9BA7-4D6B-9B28-DAF2CDBBD9D2}"/>
    <dgm:cxn modelId="{44705AB9-9FD0-429A-A404-276B0050DD05}" type="presParOf" srcId="{91A9EA5E-274B-4807-89B6-F2B786E0227C}" destId="{0253C98D-71EC-48FF-93B3-8F855F9DDE8A}" srcOrd="0" destOrd="0" presId="urn:microsoft.com/office/officeart/2008/layout/LinedList"/>
    <dgm:cxn modelId="{93E7D3FA-FAB4-4C3B-B719-37B762E64AD0}" type="presParOf" srcId="{91A9EA5E-274B-4807-89B6-F2B786E0227C}" destId="{26D938CE-8CDB-4DBA-8717-838E4A6FAD74}" srcOrd="1" destOrd="0" presId="urn:microsoft.com/office/officeart/2008/layout/LinedList"/>
    <dgm:cxn modelId="{66DCB553-F7E9-4BC4-99F1-8579FA4356F9}" type="presParOf" srcId="{26D938CE-8CDB-4DBA-8717-838E4A6FAD74}" destId="{BCDED480-0CEC-49DC-B83A-B75D5362DF8D}" srcOrd="0" destOrd="0" presId="urn:microsoft.com/office/officeart/2008/layout/LinedList"/>
    <dgm:cxn modelId="{5DE54684-6A5D-4A0E-81A0-E4C2CE04F21C}" type="presParOf" srcId="{26D938CE-8CDB-4DBA-8717-838E4A6FAD74}" destId="{0E2FB381-FC8B-451A-AFF8-E854196B6BBA}" srcOrd="1" destOrd="0" presId="urn:microsoft.com/office/officeart/2008/layout/LinedList"/>
    <dgm:cxn modelId="{5B7524D7-3400-4BBE-95A7-BA9AF4ED1472}" type="presParOf" srcId="{91A9EA5E-274B-4807-89B6-F2B786E0227C}" destId="{0A7A2F29-DAFD-4563-907D-B1AAF0CDBEA2}" srcOrd="2" destOrd="0" presId="urn:microsoft.com/office/officeart/2008/layout/LinedList"/>
    <dgm:cxn modelId="{C10A94EE-31B3-4281-9ED1-88873144B2F6}" type="presParOf" srcId="{91A9EA5E-274B-4807-89B6-F2B786E0227C}" destId="{E86CE8E0-1129-45E7-9C8E-5012BB8CDC93}" srcOrd="3" destOrd="0" presId="urn:microsoft.com/office/officeart/2008/layout/LinedList"/>
    <dgm:cxn modelId="{43D9F581-AD48-43C8-9CB2-9E74B40EB7CE}" type="presParOf" srcId="{E86CE8E0-1129-45E7-9C8E-5012BB8CDC93}" destId="{471FD91D-D835-4235-BCC9-839F18DAA1E7}" srcOrd="0" destOrd="0" presId="urn:microsoft.com/office/officeart/2008/layout/LinedList"/>
    <dgm:cxn modelId="{1021E8D9-B884-4D1C-9DC6-3DA3754B8B68}" type="presParOf" srcId="{E86CE8E0-1129-45E7-9C8E-5012BB8CDC93}" destId="{0D311D13-9D64-4504-852A-5B75FF31C128}" srcOrd="1" destOrd="0" presId="urn:microsoft.com/office/officeart/2008/layout/LinedList"/>
    <dgm:cxn modelId="{65D479A7-B416-4E16-BAE8-B0BAD09D95A2}" type="presParOf" srcId="{91A9EA5E-274B-4807-89B6-F2B786E0227C}" destId="{2E1EEB0C-912F-4CBC-97C6-4BBBABCFFAD5}" srcOrd="4" destOrd="0" presId="urn:microsoft.com/office/officeart/2008/layout/LinedList"/>
    <dgm:cxn modelId="{B506EEDD-DF88-4A8F-BDED-6ED27DB9C752}" type="presParOf" srcId="{91A9EA5E-274B-4807-89B6-F2B786E0227C}" destId="{2E82EE31-7509-4967-A81E-B2E8950FA30E}" srcOrd="5" destOrd="0" presId="urn:microsoft.com/office/officeart/2008/layout/LinedList"/>
    <dgm:cxn modelId="{0BFA0365-1C5C-4FE0-9DD5-C887CA7EE12A}" type="presParOf" srcId="{2E82EE31-7509-4967-A81E-B2E8950FA30E}" destId="{922A885B-A18C-4AD9-BEED-27D1D6A2BDCE}" srcOrd="0" destOrd="0" presId="urn:microsoft.com/office/officeart/2008/layout/LinedList"/>
    <dgm:cxn modelId="{BDF9D93C-9A56-43DD-A271-8058A5BA85D1}" type="presParOf" srcId="{2E82EE31-7509-4967-A81E-B2E8950FA30E}" destId="{D66409BA-A815-441B-B8E0-F17F19CE2C47}" srcOrd="1" destOrd="0" presId="urn:microsoft.com/office/officeart/2008/layout/LinedList"/>
    <dgm:cxn modelId="{F07B6E0C-1319-4790-9DCD-6DA318FED242}" type="presParOf" srcId="{91A9EA5E-274B-4807-89B6-F2B786E0227C}" destId="{26786F52-BE84-4250-8D81-F24F39AF1F40}" srcOrd="6" destOrd="0" presId="urn:microsoft.com/office/officeart/2008/layout/LinedList"/>
    <dgm:cxn modelId="{AE4FD88C-B9DF-4E99-87B4-3925E9567FA3}" type="presParOf" srcId="{91A9EA5E-274B-4807-89B6-F2B786E0227C}" destId="{AC130223-B90D-4CAD-BE2D-4368118E1AF6}" srcOrd="7" destOrd="0" presId="urn:microsoft.com/office/officeart/2008/layout/LinedList"/>
    <dgm:cxn modelId="{888F1483-217C-42E1-A341-6C59CBCEC46B}" type="presParOf" srcId="{AC130223-B90D-4CAD-BE2D-4368118E1AF6}" destId="{0164E559-FA7A-4AA0-8439-0809C6D4C4DF}" srcOrd="0" destOrd="0" presId="urn:microsoft.com/office/officeart/2008/layout/LinedList"/>
    <dgm:cxn modelId="{0C7A57E8-EEAC-473D-A2B9-3580AF2E06A1}" type="presParOf" srcId="{AC130223-B90D-4CAD-BE2D-4368118E1AF6}" destId="{ABA5729D-2EBF-42E9-871A-E722A30E94DC}" srcOrd="1" destOrd="0" presId="urn:microsoft.com/office/officeart/2008/layout/LinedList"/>
    <dgm:cxn modelId="{7D76B78B-96CD-4AB9-AE59-9FB0A96ADA75}" type="presParOf" srcId="{91A9EA5E-274B-4807-89B6-F2B786E0227C}" destId="{E8D9C82B-949B-4996-B2BC-9C7BE5602E3B}" srcOrd="8" destOrd="0" presId="urn:microsoft.com/office/officeart/2008/layout/LinedList"/>
    <dgm:cxn modelId="{16C885FE-25ED-4CAB-8034-4B4434DA5941}" type="presParOf" srcId="{91A9EA5E-274B-4807-89B6-F2B786E0227C}" destId="{32B1D271-43E5-403C-8A56-5E2AD01AB349}" srcOrd="9" destOrd="0" presId="urn:microsoft.com/office/officeart/2008/layout/LinedList"/>
    <dgm:cxn modelId="{7076EB64-B43A-4967-AA62-08DC805DD832}" type="presParOf" srcId="{32B1D271-43E5-403C-8A56-5E2AD01AB349}" destId="{8C8F13A9-C2E4-48A7-B700-036BA54778AA}" srcOrd="0" destOrd="0" presId="urn:microsoft.com/office/officeart/2008/layout/LinedList"/>
    <dgm:cxn modelId="{1A9F84FF-1B6E-4553-8F23-E57B92CE5B2B}" type="presParOf" srcId="{32B1D271-43E5-403C-8A56-5E2AD01AB349}" destId="{2AB7EAAD-463B-4CFA-94A9-7D5EB8EA2D34}" srcOrd="1" destOrd="0" presId="urn:microsoft.com/office/officeart/2008/layout/LinedList"/>
    <dgm:cxn modelId="{F0D35E60-6488-4979-9076-30B85248FCC9}" type="presParOf" srcId="{91A9EA5E-274B-4807-89B6-F2B786E0227C}" destId="{BF73B7F4-4598-47CE-B1CE-413B17C87C3F}" srcOrd="10" destOrd="0" presId="urn:microsoft.com/office/officeart/2008/layout/LinedList"/>
    <dgm:cxn modelId="{954F78FB-16B8-4FA8-B85E-77E051D13283}" type="presParOf" srcId="{91A9EA5E-274B-4807-89B6-F2B786E0227C}" destId="{10BC62F8-1405-4F1C-9E5A-DFB416E41293}" srcOrd="11" destOrd="0" presId="urn:microsoft.com/office/officeart/2008/layout/LinedList"/>
    <dgm:cxn modelId="{6AE8E647-66B0-4E63-8C37-9B8013AA8AA9}" type="presParOf" srcId="{10BC62F8-1405-4F1C-9E5A-DFB416E41293}" destId="{D84B45B0-5626-48D0-92A4-4274BA821DDF}" srcOrd="0" destOrd="0" presId="urn:microsoft.com/office/officeart/2008/layout/LinedList"/>
    <dgm:cxn modelId="{F556B10E-0A2F-4CD9-8994-5E9110B434E7}" type="presParOf" srcId="{10BC62F8-1405-4F1C-9E5A-DFB416E41293}" destId="{DE107649-7FC0-4E26-B1AD-031D290B9392}" srcOrd="1" destOrd="0" presId="urn:microsoft.com/office/officeart/2008/layout/LinedList"/>
    <dgm:cxn modelId="{B51C5910-2B9A-4754-826A-FD19F55FD42C}" type="presParOf" srcId="{91A9EA5E-274B-4807-89B6-F2B786E0227C}" destId="{79B596CE-8458-465D-92B1-107C4AB2FBED}" srcOrd="12" destOrd="0" presId="urn:microsoft.com/office/officeart/2008/layout/LinedList"/>
    <dgm:cxn modelId="{A7E269C0-7ABE-479C-9278-B36494F47263}" type="presParOf" srcId="{91A9EA5E-274B-4807-89B6-F2B786E0227C}" destId="{5C07D0F6-8AAA-44E9-8329-6BCBE6DA2D2D}" srcOrd="13" destOrd="0" presId="urn:microsoft.com/office/officeart/2008/layout/LinedList"/>
    <dgm:cxn modelId="{D65FAFF8-3FC5-4644-AE44-5EE54F5F0755}" type="presParOf" srcId="{5C07D0F6-8AAA-44E9-8329-6BCBE6DA2D2D}" destId="{D50706BB-5156-497B-A288-0467B7C36C62}" srcOrd="0" destOrd="0" presId="urn:microsoft.com/office/officeart/2008/layout/LinedList"/>
    <dgm:cxn modelId="{1CC8A0BC-352A-4299-9B15-4A53F7239BF1}" type="presParOf" srcId="{5C07D0F6-8AAA-44E9-8329-6BCBE6DA2D2D}" destId="{21720744-A9CF-4FD1-91C1-9FAB7875EB6E}" srcOrd="1" destOrd="0" presId="urn:microsoft.com/office/officeart/2008/layout/LinedList"/>
    <dgm:cxn modelId="{871E57A1-483C-44D0-AE62-DC89ADBDAB9E}" type="presParOf" srcId="{91A9EA5E-274B-4807-89B6-F2B786E0227C}" destId="{871CFDC0-B270-4332-AE24-6B11C74DF697}" srcOrd="14" destOrd="0" presId="urn:microsoft.com/office/officeart/2008/layout/LinedList"/>
    <dgm:cxn modelId="{250D399D-884B-42EF-A7EF-9F4737436E53}" type="presParOf" srcId="{91A9EA5E-274B-4807-89B6-F2B786E0227C}" destId="{62A2A278-819F-484B-B0DB-336E9659BDE3}" srcOrd="15" destOrd="0" presId="urn:microsoft.com/office/officeart/2008/layout/LinedList"/>
    <dgm:cxn modelId="{548388A6-45AA-4D0D-97B8-4798E22CC667}" type="presParOf" srcId="{62A2A278-819F-484B-B0DB-336E9659BDE3}" destId="{C2602A68-AD6B-4476-9B16-2BE5FEECB2D3}" srcOrd="0" destOrd="0" presId="urn:microsoft.com/office/officeart/2008/layout/LinedList"/>
    <dgm:cxn modelId="{440A27C0-DAEF-4F51-9B1A-D490F0189655}" type="presParOf" srcId="{62A2A278-819F-484B-B0DB-336E9659BDE3}" destId="{665E1121-034B-4C58-8CBF-F39A5C4A1AFF}" srcOrd="1" destOrd="0" presId="urn:microsoft.com/office/officeart/2008/layout/LinedList"/>
    <dgm:cxn modelId="{5B59E590-1BD1-48F6-AFB5-B5B4DBC1A14E}" type="presParOf" srcId="{91A9EA5E-274B-4807-89B6-F2B786E0227C}" destId="{C02756C2-2D88-405C-8081-C40833C641BE}" srcOrd="16" destOrd="0" presId="urn:microsoft.com/office/officeart/2008/layout/LinedList"/>
    <dgm:cxn modelId="{C95A9EA2-701A-4A5B-A1EB-6F4B5EBCB97B}" type="presParOf" srcId="{91A9EA5E-274B-4807-89B6-F2B786E0227C}" destId="{20E3A301-B934-4CDC-B8F4-DDF8A9870811}" srcOrd="17" destOrd="0" presId="urn:microsoft.com/office/officeart/2008/layout/LinedList"/>
    <dgm:cxn modelId="{206244F9-8ADE-4E29-A70C-7033247E1E02}" type="presParOf" srcId="{20E3A301-B934-4CDC-B8F4-DDF8A9870811}" destId="{A55D6811-D4AF-46B1-895C-47D9375BF3F3}" srcOrd="0" destOrd="0" presId="urn:microsoft.com/office/officeart/2008/layout/LinedList"/>
    <dgm:cxn modelId="{9C93CC99-2C18-4E36-87CE-6F2D785B83DE}" type="presParOf" srcId="{20E3A301-B934-4CDC-B8F4-DDF8A9870811}" destId="{66045942-BA0E-4AA0-8492-485315BCB78F}" srcOrd="1" destOrd="0" presId="urn:microsoft.com/office/officeart/2008/layout/LinedList"/>
    <dgm:cxn modelId="{617DD832-C05D-45A1-BA76-E9A39FC173BD}" type="presParOf" srcId="{91A9EA5E-274B-4807-89B6-F2B786E0227C}" destId="{F3133C59-1648-4E7F-A665-78C67F224B28}" srcOrd="18" destOrd="0" presId="urn:microsoft.com/office/officeart/2008/layout/LinedList"/>
    <dgm:cxn modelId="{7EAAF22F-3A4D-4FFC-B10C-ADCB02E6D7EA}" type="presParOf" srcId="{91A9EA5E-274B-4807-89B6-F2B786E0227C}" destId="{50D95D3E-DD92-4ECC-B023-C61578002B91}" srcOrd="19" destOrd="0" presId="urn:microsoft.com/office/officeart/2008/layout/LinedList"/>
    <dgm:cxn modelId="{45384D9D-5B51-4CE1-B0BF-BB756E2E36E4}" type="presParOf" srcId="{50D95D3E-DD92-4ECC-B023-C61578002B91}" destId="{165EF991-6CC0-492C-B023-7D5966E40610}" srcOrd="0" destOrd="0" presId="urn:microsoft.com/office/officeart/2008/layout/LinedList"/>
    <dgm:cxn modelId="{5AED821D-9B3C-47CC-8804-522BC741648A}" type="presParOf" srcId="{50D95D3E-DD92-4ECC-B023-C61578002B91}" destId="{FDD3E785-5739-4B8F-83D4-37725D11853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933A4F-2A68-4EA7-A9D5-C18D0FA7FF58}" type="doc">
      <dgm:prSet loTypeId="urn:microsoft.com/office/officeart/2005/8/layout/vList2" loCatId="list" qsTypeId="urn:microsoft.com/office/officeart/2005/8/quickstyle/simple3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3C9BB4F-B6A4-4311-BFA9-140892F97BB1}">
      <dgm:prSet/>
      <dgm:spPr/>
      <dgm:t>
        <a:bodyPr/>
        <a:lstStyle/>
        <a:p>
          <a:r>
            <a:rPr lang="pt-PT"/>
            <a:t>Abílio Castro – 8170054</a:t>
          </a:r>
          <a:endParaRPr lang="en-US"/>
        </a:p>
      </dgm:t>
    </dgm:pt>
    <dgm:pt modelId="{800C780B-308A-4E3D-8DAD-0468DE650DA5}" type="parTrans" cxnId="{91C6FB88-8EE0-4D05-8826-1337A63AC581}">
      <dgm:prSet/>
      <dgm:spPr/>
      <dgm:t>
        <a:bodyPr/>
        <a:lstStyle/>
        <a:p>
          <a:endParaRPr lang="en-US"/>
        </a:p>
      </dgm:t>
    </dgm:pt>
    <dgm:pt modelId="{D985D626-BB1F-40BD-A784-205286FEBB49}" type="sibTrans" cxnId="{91C6FB88-8EE0-4D05-8826-1337A63AC581}">
      <dgm:prSet/>
      <dgm:spPr/>
      <dgm:t>
        <a:bodyPr/>
        <a:lstStyle/>
        <a:p>
          <a:endParaRPr lang="en-US"/>
        </a:p>
      </dgm:t>
    </dgm:pt>
    <dgm:pt modelId="{13C6B154-AD4B-4BA7-9429-C0019C010693}">
      <dgm:prSet/>
      <dgm:spPr/>
      <dgm:t>
        <a:bodyPr/>
        <a:lstStyle/>
        <a:p>
          <a:r>
            <a:rPr lang="pt-PT" dirty="0"/>
            <a:t>Pedro Pinto – 8170262</a:t>
          </a:r>
          <a:endParaRPr lang="en-US" dirty="0"/>
        </a:p>
      </dgm:t>
    </dgm:pt>
    <dgm:pt modelId="{3655DDB0-D46F-426A-999B-1FC078CA5286}" type="parTrans" cxnId="{E4A73284-4617-40F9-9E37-AA27CAA038E2}">
      <dgm:prSet/>
      <dgm:spPr/>
      <dgm:t>
        <a:bodyPr/>
        <a:lstStyle/>
        <a:p>
          <a:endParaRPr lang="en-US"/>
        </a:p>
      </dgm:t>
    </dgm:pt>
    <dgm:pt modelId="{4621059C-AFFE-4BDC-8632-5B3B2120D196}" type="sibTrans" cxnId="{E4A73284-4617-40F9-9E37-AA27CAA038E2}">
      <dgm:prSet/>
      <dgm:spPr/>
      <dgm:t>
        <a:bodyPr/>
        <a:lstStyle/>
        <a:p>
          <a:endParaRPr lang="en-US"/>
        </a:p>
      </dgm:t>
    </dgm:pt>
    <dgm:pt modelId="{7428107D-56CF-4C08-8928-6A7AA239D1D0}">
      <dgm:prSet/>
      <dgm:spPr/>
      <dgm:t>
        <a:bodyPr/>
        <a:lstStyle/>
        <a:p>
          <a:r>
            <a:rPr lang="pt-PT"/>
            <a:t>Ricardo Cardoso – 8170278</a:t>
          </a:r>
          <a:endParaRPr lang="en-US"/>
        </a:p>
      </dgm:t>
    </dgm:pt>
    <dgm:pt modelId="{17FA3221-680A-4470-8AF7-B299376F5F8E}" type="parTrans" cxnId="{8DAF5A3D-011E-4892-A48C-4641AFA5CF58}">
      <dgm:prSet/>
      <dgm:spPr/>
      <dgm:t>
        <a:bodyPr/>
        <a:lstStyle/>
        <a:p>
          <a:endParaRPr lang="en-US"/>
        </a:p>
      </dgm:t>
    </dgm:pt>
    <dgm:pt modelId="{49A73FCC-FCC3-4B0C-82EE-3610D39E6236}" type="sibTrans" cxnId="{8DAF5A3D-011E-4892-A48C-4641AFA5CF58}">
      <dgm:prSet/>
      <dgm:spPr/>
      <dgm:t>
        <a:bodyPr/>
        <a:lstStyle/>
        <a:p>
          <a:endParaRPr lang="en-US"/>
        </a:p>
      </dgm:t>
    </dgm:pt>
    <dgm:pt modelId="{58091E82-3D41-4CCC-8140-06B7C41B907B}">
      <dgm:prSet/>
      <dgm:spPr/>
      <dgm:t>
        <a:bodyPr/>
        <a:lstStyle/>
        <a:p>
          <a:r>
            <a:rPr lang="pt-PT"/>
            <a:t>Ricardo Ferreira – 8170279</a:t>
          </a:r>
          <a:endParaRPr lang="en-US"/>
        </a:p>
      </dgm:t>
    </dgm:pt>
    <dgm:pt modelId="{0CEFA621-FEB3-4906-804F-61C749BB14F8}" type="parTrans" cxnId="{6E633686-09BA-4971-BA6A-BAC601087B08}">
      <dgm:prSet/>
      <dgm:spPr/>
      <dgm:t>
        <a:bodyPr/>
        <a:lstStyle/>
        <a:p>
          <a:endParaRPr lang="en-US"/>
        </a:p>
      </dgm:t>
    </dgm:pt>
    <dgm:pt modelId="{84A7A1CD-AFF5-42A2-BAA4-C3BBE0D76785}" type="sibTrans" cxnId="{6E633686-09BA-4971-BA6A-BAC601087B08}">
      <dgm:prSet/>
      <dgm:spPr/>
      <dgm:t>
        <a:bodyPr/>
        <a:lstStyle/>
        <a:p>
          <a:endParaRPr lang="en-US"/>
        </a:p>
      </dgm:t>
    </dgm:pt>
    <dgm:pt modelId="{4A250D6A-12FC-4C66-BD80-24578A3DE0B0}">
      <dgm:prSet/>
      <dgm:spPr/>
      <dgm:t>
        <a:bodyPr/>
        <a:lstStyle/>
        <a:p>
          <a:r>
            <a:rPr lang="pt-PT"/>
            <a:t>Vitor Santos – 8170312</a:t>
          </a:r>
          <a:endParaRPr lang="en-US"/>
        </a:p>
      </dgm:t>
    </dgm:pt>
    <dgm:pt modelId="{55AD85D0-268D-4246-BA1F-71641C6973C9}" type="parTrans" cxnId="{C34275C8-2EC9-4F80-B005-ECF14774A375}">
      <dgm:prSet/>
      <dgm:spPr/>
      <dgm:t>
        <a:bodyPr/>
        <a:lstStyle/>
        <a:p>
          <a:endParaRPr lang="en-US"/>
        </a:p>
      </dgm:t>
    </dgm:pt>
    <dgm:pt modelId="{9A6E3939-C9B8-4D98-BAFC-D0AEB2A09DB1}" type="sibTrans" cxnId="{C34275C8-2EC9-4F80-B005-ECF14774A375}">
      <dgm:prSet/>
      <dgm:spPr/>
      <dgm:t>
        <a:bodyPr/>
        <a:lstStyle/>
        <a:p>
          <a:endParaRPr lang="en-US"/>
        </a:p>
      </dgm:t>
    </dgm:pt>
    <dgm:pt modelId="{74C7361A-0DCE-41F9-B348-734228375193}" type="pres">
      <dgm:prSet presAssocID="{C5933A4F-2A68-4EA7-A9D5-C18D0FA7FF58}" presName="linear" presStyleCnt="0">
        <dgm:presLayoutVars>
          <dgm:animLvl val="lvl"/>
          <dgm:resizeHandles val="exact"/>
        </dgm:presLayoutVars>
      </dgm:prSet>
      <dgm:spPr/>
    </dgm:pt>
    <dgm:pt modelId="{29111A33-CFEF-4A83-A08F-8AA13BDFC4F0}" type="pres">
      <dgm:prSet presAssocID="{93C9BB4F-B6A4-4311-BFA9-140892F97BB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98FF6A2-89FB-4A0C-9857-EF79DFD6065D}" type="pres">
      <dgm:prSet presAssocID="{D985D626-BB1F-40BD-A784-205286FEBB49}" presName="spacer" presStyleCnt="0"/>
      <dgm:spPr/>
    </dgm:pt>
    <dgm:pt modelId="{C85C483B-B474-4860-B335-7AE46FBC3957}" type="pres">
      <dgm:prSet presAssocID="{13C6B154-AD4B-4BA7-9429-C0019C01069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86836866-1B6D-4FC6-8F0D-7F1A2491D273}" type="pres">
      <dgm:prSet presAssocID="{4621059C-AFFE-4BDC-8632-5B3B2120D196}" presName="spacer" presStyleCnt="0"/>
      <dgm:spPr/>
    </dgm:pt>
    <dgm:pt modelId="{D39AB86E-E348-4D39-8747-A049A6FA52F9}" type="pres">
      <dgm:prSet presAssocID="{7428107D-56CF-4C08-8928-6A7AA239D1D0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B2233F2-65B1-4B65-AE40-CC44230512DC}" type="pres">
      <dgm:prSet presAssocID="{49A73FCC-FCC3-4B0C-82EE-3610D39E6236}" presName="spacer" presStyleCnt="0"/>
      <dgm:spPr/>
    </dgm:pt>
    <dgm:pt modelId="{80B7B54A-F4F2-42FD-A889-CC65DE9EE418}" type="pres">
      <dgm:prSet presAssocID="{58091E82-3D41-4CCC-8140-06B7C41B907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D496EA6-C8AD-4311-8E70-DBB4CD00380F}" type="pres">
      <dgm:prSet presAssocID="{84A7A1CD-AFF5-42A2-BAA4-C3BBE0D76785}" presName="spacer" presStyleCnt="0"/>
      <dgm:spPr/>
    </dgm:pt>
    <dgm:pt modelId="{43BEE929-F950-4AA9-823C-98A8943B9755}" type="pres">
      <dgm:prSet presAssocID="{4A250D6A-12FC-4C66-BD80-24578A3DE0B0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DAF5A3D-011E-4892-A48C-4641AFA5CF58}" srcId="{C5933A4F-2A68-4EA7-A9D5-C18D0FA7FF58}" destId="{7428107D-56CF-4C08-8928-6A7AA239D1D0}" srcOrd="2" destOrd="0" parTransId="{17FA3221-680A-4470-8AF7-B299376F5F8E}" sibTransId="{49A73FCC-FCC3-4B0C-82EE-3610D39E6236}"/>
    <dgm:cxn modelId="{82764D6B-073C-4A6E-9D4B-03263163F176}" type="presOf" srcId="{C5933A4F-2A68-4EA7-A9D5-C18D0FA7FF58}" destId="{74C7361A-0DCE-41F9-B348-734228375193}" srcOrd="0" destOrd="0" presId="urn:microsoft.com/office/officeart/2005/8/layout/vList2"/>
    <dgm:cxn modelId="{E4A73284-4617-40F9-9E37-AA27CAA038E2}" srcId="{C5933A4F-2A68-4EA7-A9D5-C18D0FA7FF58}" destId="{13C6B154-AD4B-4BA7-9429-C0019C010693}" srcOrd="1" destOrd="0" parTransId="{3655DDB0-D46F-426A-999B-1FC078CA5286}" sibTransId="{4621059C-AFFE-4BDC-8632-5B3B2120D196}"/>
    <dgm:cxn modelId="{6E633686-09BA-4971-BA6A-BAC601087B08}" srcId="{C5933A4F-2A68-4EA7-A9D5-C18D0FA7FF58}" destId="{58091E82-3D41-4CCC-8140-06B7C41B907B}" srcOrd="3" destOrd="0" parTransId="{0CEFA621-FEB3-4906-804F-61C749BB14F8}" sibTransId="{84A7A1CD-AFF5-42A2-BAA4-C3BBE0D76785}"/>
    <dgm:cxn modelId="{91C6FB88-8EE0-4D05-8826-1337A63AC581}" srcId="{C5933A4F-2A68-4EA7-A9D5-C18D0FA7FF58}" destId="{93C9BB4F-B6A4-4311-BFA9-140892F97BB1}" srcOrd="0" destOrd="0" parTransId="{800C780B-308A-4E3D-8DAD-0468DE650DA5}" sibTransId="{D985D626-BB1F-40BD-A784-205286FEBB49}"/>
    <dgm:cxn modelId="{48A36CAC-4DA6-4654-AE8B-18CF55562F1D}" type="presOf" srcId="{13C6B154-AD4B-4BA7-9429-C0019C010693}" destId="{C85C483B-B474-4860-B335-7AE46FBC3957}" srcOrd="0" destOrd="0" presId="urn:microsoft.com/office/officeart/2005/8/layout/vList2"/>
    <dgm:cxn modelId="{001F05BA-627A-4364-A5EA-148DAE0F85CC}" type="presOf" srcId="{58091E82-3D41-4CCC-8140-06B7C41B907B}" destId="{80B7B54A-F4F2-42FD-A889-CC65DE9EE418}" srcOrd="0" destOrd="0" presId="urn:microsoft.com/office/officeart/2005/8/layout/vList2"/>
    <dgm:cxn modelId="{C34275C8-2EC9-4F80-B005-ECF14774A375}" srcId="{C5933A4F-2A68-4EA7-A9D5-C18D0FA7FF58}" destId="{4A250D6A-12FC-4C66-BD80-24578A3DE0B0}" srcOrd="4" destOrd="0" parTransId="{55AD85D0-268D-4246-BA1F-71641C6973C9}" sibTransId="{9A6E3939-C9B8-4D98-BAFC-D0AEB2A09DB1}"/>
    <dgm:cxn modelId="{4ACE42DA-8F56-47CF-AD55-32F9ECAE185E}" type="presOf" srcId="{7428107D-56CF-4C08-8928-6A7AA239D1D0}" destId="{D39AB86E-E348-4D39-8747-A049A6FA52F9}" srcOrd="0" destOrd="0" presId="urn:microsoft.com/office/officeart/2005/8/layout/vList2"/>
    <dgm:cxn modelId="{B938D5F2-4C06-4DD1-83FE-5E14254E5652}" type="presOf" srcId="{4A250D6A-12FC-4C66-BD80-24578A3DE0B0}" destId="{43BEE929-F950-4AA9-823C-98A8943B9755}" srcOrd="0" destOrd="0" presId="urn:microsoft.com/office/officeart/2005/8/layout/vList2"/>
    <dgm:cxn modelId="{027D81FF-DAC1-4C60-B54B-E58389A35018}" type="presOf" srcId="{93C9BB4F-B6A4-4311-BFA9-140892F97BB1}" destId="{29111A33-CFEF-4A83-A08F-8AA13BDFC4F0}" srcOrd="0" destOrd="0" presId="urn:microsoft.com/office/officeart/2005/8/layout/vList2"/>
    <dgm:cxn modelId="{290B1AFB-6664-40A9-8293-2A87465BEBC0}" type="presParOf" srcId="{74C7361A-0DCE-41F9-B348-734228375193}" destId="{29111A33-CFEF-4A83-A08F-8AA13BDFC4F0}" srcOrd="0" destOrd="0" presId="urn:microsoft.com/office/officeart/2005/8/layout/vList2"/>
    <dgm:cxn modelId="{56F9E5AB-5665-4FC9-90BE-9F601852AE16}" type="presParOf" srcId="{74C7361A-0DCE-41F9-B348-734228375193}" destId="{898FF6A2-89FB-4A0C-9857-EF79DFD6065D}" srcOrd="1" destOrd="0" presId="urn:microsoft.com/office/officeart/2005/8/layout/vList2"/>
    <dgm:cxn modelId="{7503279B-FD70-44F0-A391-873D3D880BC3}" type="presParOf" srcId="{74C7361A-0DCE-41F9-B348-734228375193}" destId="{C85C483B-B474-4860-B335-7AE46FBC3957}" srcOrd="2" destOrd="0" presId="urn:microsoft.com/office/officeart/2005/8/layout/vList2"/>
    <dgm:cxn modelId="{708D3F69-AE69-4F99-AA79-AF8D373C8F6B}" type="presParOf" srcId="{74C7361A-0DCE-41F9-B348-734228375193}" destId="{86836866-1B6D-4FC6-8F0D-7F1A2491D273}" srcOrd="3" destOrd="0" presId="urn:microsoft.com/office/officeart/2005/8/layout/vList2"/>
    <dgm:cxn modelId="{97DA4BBA-6130-4276-BE25-664BEFB14365}" type="presParOf" srcId="{74C7361A-0DCE-41F9-B348-734228375193}" destId="{D39AB86E-E348-4D39-8747-A049A6FA52F9}" srcOrd="4" destOrd="0" presId="urn:microsoft.com/office/officeart/2005/8/layout/vList2"/>
    <dgm:cxn modelId="{59257307-133B-46F3-A959-A09C457163FA}" type="presParOf" srcId="{74C7361A-0DCE-41F9-B348-734228375193}" destId="{4B2233F2-65B1-4B65-AE40-CC44230512DC}" srcOrd="5" destOrd="0" presId="urn:microsoft.com/office/officeart/2005/8/layout/vList2"/>
    <dgm:cxn modelId="{EEC2C27E-1BC3-4F05-965D-DF64BD3D7DA4}" type="presParOf" srcId="{74C7361A-0DCE-41F9-B348-734228375193}" destId="{80B7B54A-F4F2-42FD-A889-CC65DE9EE418}" srcOrd="6" destOrd="0" presId="urn:microsoft.com/office/officeart/2005/8/layout/vList2"/>
    <dgm:cxn modelId="{4EAEFA91-1FB3-4366-8604-4372F48216EB}" type="presParOf" srcId="{74C7361A-0DCE-41F9-B348-734228375193}" destId="{DD496EA6-C8AD-4311-8E70-DBB4CD00380F}" srcOrd="7" destOrd="0" presId="urn:microsoft.com/office/officeart/2005/8/layout/vList2"/>
    <dgm:cxn modelId="{6C8E3C51-0C52-4135-B318-5F9DC605702F}" type="presParOf" srcId="{74C7361A-0DCE-41F9-B348-734228375193}" destId="{43BEE929-F950-4AA9-823C-98A8943B975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53C98D-71EC-48FF-93B3-8F855F9DDE8A}">
      <dsp:nvSpPr>
        <dsp:cNvPr id="0" name=""/>
        <dsp:cNvSpPr/>
      </dsp:nvSpPr>
      <dsp:spPr>
        <a:xfrm>
          <a:off x="0" y="519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CDED480-0CEC-49DC-B83A-B75D5362DF8D}">
      <dsp:nvSpPr>
        <dsp:cNvPr id="0" name=""/>
        <dsp:cNvSpPr/>
      </dsp:nvSpPr>
      <dsp:spPr>
        <a:xfrm>
          <a:off x="0" y="519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Planeamento e Tarefas Realizadas</a:t>
          </a:r>
          <a:endParaRPr lang="en-US" sz="2100" kern="1200"/>
        </a:p>
      </dsp:txBody>
      <dsp:txXfrm>
        <a:off x="0" y="519"/>
        <a:ext cx="6692748" cy="425398"/>
      </dsp:txXfrm>
    </dsp:sp>
    <dsp:sp modelId="{0A7A2F29-DAFD-4563-907D-B1AAF0CDBEA2}">
      <dsp:nvSpPr>
        <dsp:cNvPr id="0" name=""/>
        <dsp:cNvSpPr/>
      </dsp:nvSpPr>
      <dsp:spPr>
        <a:xfrm>
          <a:off x="0" y="425917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532009"/>
                <a:satOff val="-1617"/>
                <a:lumOff val="-2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532009"/>
                <a:satOff val="-1617"/>
                <a:lumOff val="-2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532009"/>
              <a:satOff val="-1617"/>
              <a:lumOff val="-2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1FD91D-D835-4235-BCC9-839F18DAA1E7}">
      <dsp:nvSpPr>
        <dsp:cNvPr id="0" name=""/>
        <dsp:cNvSpPr/>
      </dsp:nvSpPr>
      <dsp:spPr>
        <a:xfrm>
          <a:off x="0" y="425917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5º Sprint (06/12/2019 – 19/12/2019)</a:t>
          </a:r>
          <a:endParaRPr lang="en-US" sz="2100" kern="1200"/>
        </a:p>
      </dsp:txBody>
      <dsp:txXfrm>
        <a:off x="0" y="425917"/>
        <a:ext cx="6692748" cy="425398"/>
      </dsp:txXfrm>
    </dsp:sp>
    <dsp:sp modelId="{2E1EEB0C-912F-4CBC-97C6-4BBBABCFFAD5}">
      <dsp:nvSpPr>
        <dsp:cNvPr id="0" name=""/>
        <dsp:cNvSpPr/>
      </dsp:nvSpPr>
      <dsp:spPr>
        <a:xfrm>
          <a:off x="0" y="851316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1064018"/>
                <a:satOff val="-3234"/>
                <a:lumOff val="-44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1064018"/>
                <a:satOff val="-3234"/>
                <a:lumOff val="-44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1064018"/>
              <a:satOff val="-3234"/>
              <a:lumOff val="-4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22A885B-A18C-4AD9-BEED-27D1D6A2BDCE}">
      <dsp:nvSpPr>
        <dsp:cNvPr id="0" name=""/>
        <dsp:cNvSpPr/>
      </dsp:nvSpPr>
      <dsp:spPr>
        <a:xfrm>
          <a:off x="0" y="851316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6º Sprint (20/12/2019 – 05/01/2020)</a:t>
          </a:r>
          <a:endParaRPr lang="en-US" sz="2100" kern="1200"/>
        </a:p>
      </dsp:txBody>
      <dsp:txXfrm>
        <a:off x="0" y="851316"/>
        <a:ext cx="6692748" cy="425398"/>
      </dsp:txXfrm>
    </dsp:sp>
    <dsp:sp modelId="{26786F52-BE84-4250-8D81-F24F39AF1F40}">
      <dsp:nvSpPr>
        <dsp:cNvPr id="0" name=""/>
        <dsp:cNvSpPr/>
      </dsp:nvSpPr>
      <dsp:spPr>
        <a:xfrm>
          <a:off x="0" y="1276714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1596027"/>
                <a:satOff val="-4850"/>
                <a:lumOff val="-65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1596027"/>
                <a:satOff val="-4850"/>
                <a:lumOff val="-65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1596027"/>
              <a:satOff val="-4850"/>
              <a:lumOff val="-6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164E559-FA7A-4AA0-8439-0809C6D4C4DF}">
      <dsp:nvSpPr>
        <dsp:cNvPr id="0" name=""/>
        <dsp:cNvSpPr/>
      </dsp:nvSpPr>
      <dsp:spPr>
        <a:xfrm>
          <a:off x="0" y="1276714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Engenharia de Software</a:t>
          </a:r>
          <a:endParaRPr lang="en-US" sz="2100" kern="1200"/>
        </a:p>
      </dsp:txBody>
      <dsp:txXfrm>
        <a:off x="0" y="1276714"/>
        <a:ext cx="6692748" cy="425398"/>
      </dsp:txXfrm>
    </dsp:sp>
    <dsp:sp modelId="{E8D9C82B-949B-4996-B2BC-9C7BE5602E3B}">
      <dsp:nvSpPr>
        <dsp:cNvPr id="0" name=""/>
        <dsp:cNvSpPr/>
      </dsp:nvSpPr>
      <dsp:spPr>
        <a:xfrm>
          <a:off x="0" y="1702113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2128036"/>
                <a:satOff val="-6467"/>
                <a:lumOff val="-87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128036"/>
                <a:satOff val="-6467"/>
                <a:lumOff val="-87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2128036"/>
              <a:satOff val="-6467"/>
              <a:lumOff val="-8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C8F13A9-C2E4-48A7-B700-036BA54778AA}">
      <dsp:nvSpPr>
        <dsp:cNvPr id="0" name=""/>
        <dsp:cNvSpPr/>
      </dsp:nvSpPr>
      <dsp:spPr>
        <a:xfrm>
          <a:off x="0" y="1702113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Back-End</a:t>
          </a:r>
          <a:endParaRPr lang="en-US" sz="2100" kern="1200"/>
        </a:p>
      </dsp:txBody>
      <dsp:txXfrm>
        <a:off x="0" y="1702113"/>
        <a:ext cx="6692748" cy="425398"/>
      </dsp:txXfrm>
    </dsp:sp>
    <dsp:sp modelId="{BF73B7F4-4598-47CE-B1CE-413B17C87C3F}">
      <dsp:nvSpPr>
        <dsp:cNvPr id="0" name=""/>
        <dsp:cNvSpPr/>
      </dsp:nvSpPr>
      <dsp:spPr>
        <a:xfrm>
          <a:off x="0" y="2127511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2660045"/>
                <a:satOff val="-8084"/>
                <a:lumOff val="-109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660045"/>
                <a:satOff val="-8084"/>
                <a:lumOff val="-109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2660045"/>
              <a:satOff val="-8084"/>
              <a:lumOff val="-10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84B45B0-5626-48D0-92A4-4274BA821DDF}">
      <dsp:nvSpPr>
        <dsp:cNvPr id="0" name=""/>
        <dsp:cNvSpPr/>
      </dsp:nvSpPr>
      <dsp:spPr>
        <a:xfrm>
          <a:off x="0" y="2127512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EVITAR Web</a:t>
          </a:r>
          <a:endParaRPr lang="en-US" sz="2100" kern="1200"/>
        </a:p>
      </dsp:txBody>
      <dsp:txXfrm>
        <a:off x="0" y="2127512"/>
        <a:ext cx="6692748" cy="425398"/>
      </dsp:txXfrm>
    </dsp:sp>
    <dsp:sp modelId="{79B596CE-8458-465D-92B1-107C4AB2FBED}">
      <dsp:nvSpPr>
        <dsp:cNvPr id="0" name=""/>
        <dsp:cNvSpPr/>
      </dsp:nvSpPr>
      <dsp:spPr>
        <a:xfrm>
          <a:off x="0" y="2552910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3192055"/>
                <a:satOff val="-9701"/>
                <a:lumOff val="-131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3192055"/>
                <a:satOff val="-9701"/>
                <a:lumOff val="-131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3192055"/>
              <a:satOff val="-9701"/>
              <a:lumOff val="-13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50706BB-5156-497B-A288-0467B7C36C62}">
      <dsp:nvSpPr>
        <dsp:cNvPr id="0" name=""/>
        <dsp:cNvSpPr/>
      </dsp:nvSpPr>
      <dsp:spPr>
        <a:xfrm>
          <a:off x="0" y="2552910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EVITAR Mobile</a:t>
          </a:r>
          <a:endParaRPr lang="en-US" sz="2100" kern="1200"/>
        </a:p>
      </dsp:txBody>
      <dsp:txXfrm>
        <a:off x="0" y="2552910"/>
        <a:ext cx="6692748" cy="425398"/>
      </dsp:txXfrm>
    </dsp:sp>
    <dsp:sp modelId="{871CFDC0-B270-4332-AE24-6B11C74DF697}">
      <dsp:nvSpPr>
        <dsp:cNvPr id="0" name=""/>
        <dsp:cNvSpPr/>
      </dsp:nvSpPr>
      <dsp:spPr>
        <a:xfrm>
          <a:off x="0" y="2978309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3724064"/>
                <a:satOff val="-11317"/>
                <a:lumOff val="-15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3724064"/>
                <a:satOff val="-11317"/>
                <a:lumOff val="-15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3724064"/>
              <a:satOff val="-11317"/>
              <a:lumOff val="-1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2602A68-AD6B-4476-9B16-2BE5FEECB2D3}">
      <dsp:nvSpPr>
        <dsp:cNvPr id="0" name=""/>
        <dsp:cNvSpPr/>
      </dsp:nvSpPr>
      <dsp:spPr>
        <a:xfrm>
          <a:off x="0" y="2978309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Raspberry Pi</a:t>
          </a:r>
          <a:endParaRPr lang="en-US" sz="2100" kern="1200"/>
        </a:p>
      </dsp:txBody>
      <dsp:txXfrm>
        <a:off x="0" y="2978309"/>
        <a:ext cx="6692748" cy="425398"/>
      </dsp:txXfrm>
    </dsp:sp>
    <dsp:sp modelId="{C02756C2-2D88-405C-8081-C40833C641BE}">
      <dsp:nvSpPr>
        <dsp:cNvPr id="0" name=""/>
        <dsp:cNvSpPr/>
      </dsp:nvSpPr>
      <dsp:spPr>
        <a:xfrm>
          <a:off x="0" y="3403707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4256073"/>
                <a:satOff val="-12934"/>
                <a:lumOff val="-174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256073"/>
                <a:satOff val="-12934"/>
                <a:lumOff val="-174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4256073"/>
              <a:satOff val="-12934"/>
              <a:lumOff val="-17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55D6811-D4AF-46B1-895C-47D9375BF3F3}">
      <dsp:nvSpPr>
        <dsp:cNvPr id="0" name=""/>
        <dsp:cNvSpPr/>
      </dsp:nvSpPr>
      <dsp:spPr>
        <a:xfrm>
          <a:off x="0" y="3403707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/>
            <a:t>Demonstração Processo</a:t>
          </a:r>
          <a:endParaRPr lang="en-US" sz="2100" kern="1200"/>
        </a:p>
      </dsp:txBody>
      <dsp:txXfrm>
        <a:off x="0" y="3403707"/>
        <a:ext cx="6692748" cy="425398"/>
      </dsp:txXfrm>
    </dsp:sp>
    <dsp:sp modelId="{F3133C59-1648-4E7F-A665-78C67F224B28}">
      <dsp:nvSpPr>
        <dsp:cNvPr id="0" name=""/>
        <dsp:cNvSpPr/>
      </dsp:nvSpPr>
      <dsp:spPr>
        <a:xfrm>
          <a:off x="0" y="3829106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4788082"/>
              <a:satOff val="-14551"/>
              <a:lumOff val="-19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5EF991-6CC0-492C-B023-7D5966E40610}">
      <dsp:nvSpPr>
        <dsp:cNvPr id="0" name=""/>
        <dsp:cNvSpPr/>
      </dsp:nvSpPr>
      <dsp:spPr>
        <a:xfrm>
          <a:off x="0" y="3829106"/>
          <a:ext cx="6692748" cy="42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kern="1200" dirty="0"/>
            <a:t>Conclusão</a:t>
          </a:r>
          <a:endParaRPr lang="en-US" sz="2100" kern="1200" dirty="0"/>
        </a:p>
      </dsp:txBody>
      <dsp:txXfrm>
        <a:off x="0" y="3829106"/>
        <a:ext cx="6692748" cy="4253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111A33-CFEF-4A83-A08F-8AA13BDFC4F0}">
      <dsp:nvSpPr>
        <dsp:cNvPr id="0" name=""/>
        <dsp:cNvSpPr/>
      </dsp:nvSpPr>
      <dsp:spPr>
        <a:xfrm>
          <a:off x="0" y="55194"/>
          <a:ext cx="6692748" cy="75289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300" kern="1200"/>
            <a:t>Abílio Castro – 8170054</a:t>
          </a:r>
          <a:endParaRPr lang="en-US" sz="3300" kern="1200"/>
        </a:p>
      </dsp:txBody>
      <dsp:txXfrm>
        <a:off x="36753" y="91947"/>
        <a:ext cx="6619242" cy="679389"/>
      </dsp:txXfrm>
    </dsp:sp>
    <dsp:sp modelId="{C85C483B-B474-4860-B335-7AE46FBC3957}">
      <dsp:nvSpPr>
        <dsp:cNvPr id="0" name=""/>
        <dsp:cNvSpPr/>
      </dsp:nvSpPr>
      <dsp:spPr>
        <a:xfrm>
          <a:off x="0" y="903129"/>
          <a:ext cx="6692748" cy="752895"/>
        </a:xfrm>
        <a:prstGeom prst="roundRect">
          <a:avLst/>
        </a:prstGeom>
        <a:gradFill rotWithShape="0">
          <a:gsLst>
            <a:gs pos="0">
              <a:schemeClr val="accent2">
                <a:hueOff val="1197020"/>
                <a:satOff val="-3638"/>
                <a:lumOff val="-49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2">
                <a:hueOff val="1197020"/>
                <a:satOff val="-3638"/>
                <a:lumOff val="-49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300" kern="1200" dirty="0"/>
            <a:t>Pedro Pinto – 8170262</a:t>
          </a:r>
          <a:endParaRPr lang="en-US" sz="3300" kern="1200" dirty="0"/>
        </a:p>
      </dsp:txBody>
      <dsp:txXfrm>
        <a:off x="36753" y="939882"/>
        <a:ext cx="6619242" cy="679389"/>
      </dsp:txXfrm>
    </dsp:sp>
    <dsp:sp modelId="{D39AB86E-E348-4D39-8747-A049A6FA52F9}">
      <dsp:nvSpPr>
        <dsp:cNvPr id="0" name=""/>
        <dsp:cNvSpPr/>
      </dsp:nvSpPr>
      <dsp:spPr>
        <a:xfrm>
          <a:off x="0" y="1751064"/>
          <a:ext cx="6692748" cy="752895"/>
        </a:xfrm>
        <a:prstGeom prst="roundRect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300" kern="1200"/>
            <a:t>Ricardo Cardoso – 8170278</a:t>
          </a:r>
          <a:endParaRPr lang="en-US" sz="3300" kern="1200"/>
        </a:p>
      </dsp:txBody>
      <dsp:txXfrm>
        <a:off x="36753" y="1787817"/>
        <a:ext cx="6619242" cy="679389"/>
      </dsp:txXfrm>
    </dsp:sp>
    <dsp:sp modelId="{80B7B54A-F4F2-42FD-A889-CC65DE9EE418}">
      <dsp:nvSpPr>
        <dsp:cNvPr id="0" name=""/>
        <dsp:cNvSpPr/>
      </dsp:nvSpPr>
      <dsp:spPr>
        <a:xfrm>
          <a:off x="0" y="2598999"/>
          <a:ext cx="6692748" cy="752895"/>
        </a:xfrm>
        <a:prstGeom prst="roundRect">
          <a:avLst/>
        </a:prstGeom>
        <a:gradFill rotWithShape="0">
          <a:gsLst>
            <a:gs pos="0">
              <a:schemeClr val="accent2">
                <a:hueOff val="3591061"/>
                <a:satOff val="-10913"/>
                <a:lumOff val="-147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2">
                <a:hueOff val="3591061"/>
                <a:satOff val="-10913"/>
                <a:lumOff val="-147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300" kern="1200"/>
            <a:t>Ricardo Ferreira – 8170279</a:t>
          </a:r>
          <a:endParaRPr lang="en-US" sz="3300" kern="1200"/>
        </a:p>
      </dsp:txBody>
      <dsp:txXfrm>
        <a:off x="36753" y="2635752"/>
        <a:ext cx="6619242" cy="679389"/>
      </dsp:txXfrm>
    </dsp:sp>
    <dsp:sp modelId="{43BEE929-F950-4AA9-823C-98A8943B9755}">
      <dsp:nvSpPr>
        <dsp:cNvPr id="0" name=""/>
        <dsp:cNvSpPr/>
      </dsp:nvSpPr>
      <dsp:spPr>
        <a:xfrm>
          <a:off x="0" y="3446934"/>
          <a:ext cx="6692748" cy="752895"/>
        </a:xfrm>
        <a:prstGeom prst="roundRect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300" kern="1200"/>
            <a:t>Vitor Santos – 8170312</a:t>
          </a:r>
          <a:endParaRPr lang="en-US" sz="3300" kern="1200"/>
        </a:p>
      </dsp:txBody>
      <dsp:txXfrm>
        <a:off x="36753" y="3483687"/>
        <a:ext cx="6619242" cy="6793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8DB417-C41B-4926-BD64-927D1EAFBB6E}" type="datetimeFigureOut">
              <a:rPr lang="pt-PT" smtClean="0"/>
              <a:t>09/01/2020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0039C-2172-4EE8-A5D3-8BC2C681A35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83876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Somos a EVITAR, já conhecem o âmbito, mas vamos resumir o nosso caso de estudo…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t-PT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Plataforma de Gestão de Equipamentos de Proteção Individual (EPI)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06009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TROCAR!</a:t>
            </a:r>
          </a:p>
          <a:p>
            <a:r>
              <a:rPr lang="pt-PT" dirty="0"/>
              <a:t>Hospedar o Site conta também com a aprendizagem desta nova ferramenta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8191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Circuito limpo com o mínimo de </a:t>
            </a:r>
            <a:r>
              <a:rPr lang="pt-PT" dirty="0" err="1"/>
              <a:t>Jump</a:t>
            </a:r>
            <a:r>
              <a:rPr lang="pt-PT" dirty="0"/>
              <a:t> </a:t>
            </a:r>
            <a:r>
              <a:rPr lang="pt-PT" dirty="0" err="1"/>
              <a:t>Wires</a:t>
            </a:r>
            <a:r>
              <a:rPr lang="pt-PT" dirty="0"/>
              <a:t> (fios aéreos)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Uso de GPIO </a:t>
            </a:r>
            <a:r>
              <a:rPr lang="pt-PT" dirty="0" err="1"/>
              <a:t>Breakout</a:t>
            </a:r>
            <a:r>
              <a:rPr lang="pt-PT" dirty="0"/>
              <a:t> para facilitar transporte e evitar danos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1567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Vamos então demonstrar o uso prático da plataforma EVITAR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46334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Agradecer aos colegas de equipa assim como os docentes e a todos que contribuíram para o sucesso deste projeto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950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Contrastar o que estava planeado com o que realizamos na verdade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Discutir um pouco do realizado em cada Sprint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Abordar o que foi desenvolvido em cada componente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Demonstrar o processo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Concluimos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7581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Isto é a previsão daquilo que teríamos de desenvolver para este 3º e final Milestone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Iremos contrastar a seguir com o que foi, na realidade, desenvolvido.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40398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Por isso, ao analisar o desenvolvido, concluísse rapidamente que, mais uma vez, </a:t>
            </a:r>
            <a:r>
              <a:rPr lang="pt-PT" b="1" dirty="0"/>
              <a:t>superamos as expectativas devido ao esforço de todos os membros da equipa!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35045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As tarefas foram bem distribuídas entre os dois Sprints, ficando a carga de trabalho semelhante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69186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Apesar de bem distribuídas as tarefas, como é óbvio, o último Sprint de um projeto requer um esforço maior por parte de todos os membros da equipa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Várias videochamadas para discussão de prioridades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48990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além da supervisão constante de todo o desenvolvimento do projeto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68705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Hospedar Back-End no Microsoft Azure conta com uma aprendizagem intensiva desta nova ferramenta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Disponibilidade dos membros para corresponder aos pedidos dos restantes colegas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13941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Apesar de implementar todas as funcionalidades propostas, há preocupação muito grande com o aspeto da aplicação e com a usabilidade (APP intuitiva)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039C-2172-4EE8-A5D3-8BC2C681A353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35471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C61029-5DB8-45D7-A6DA-AAD63F054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4141693"/>
            <a:ext cx="8791575" cy="1301673"/>
          </a:xfrm>
        </p:spPr>
        <p:txBody>
          <a:bodyPr>
            <a:normAutofit/>
          </a:bodyPr>
          <a:lstStyle/>
          <a:p>
            <a:r>
              <a:rPr lang="pt-PT" dirty="0"/>
              <a:t>3º Milestone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414EF8-FC7A-4C08-B4ED-A9362C4104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5443368"/>
            <a:ext cx="8791575" cy="865991"/>
          </a:xfrm>
        </p:spPr>
        <p:txBody>
          <a:bodyPr>
            <a:normAutofit/>
          </a:bodyPr>
          <a:lstStyle/>
          <a:p>
            <a:r>
              <a:rPr lang="pt-PT" dirty="0"/>
              <a:t>Plataforma de Controlo de equipamentos de proteção individual</a:t>
            </a:r>
          </a:p>
        </p:txBody>
      </p:sp>
      <p:pic>
        <p:nvPicPr>
          <p:cNvPr id="4" name="Imagem 3" descr="Uma imagem com ClipArt&#10;&#10;Descrição gerada automaticamente">
            <a:extLst>
              <a:ext uri="{FF2B5EF4-FFF2-40B4-BE49-F238E27FC236}">
                <a16:creationId xmlns:a16="http://schemas.microsoft.com/office/drawing/2014/main" id="{FE6C639A-A70C-447F-8F59-9BD669D1AB7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24" y="1379069"/>
            <a:ext cx="8791575" cy="235174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72949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roup 115">
            <a:extLst>
              <a:ext uri="{FF2B5EF4-FFF2-40B4-BE49-F238E27FC236}">
                <a16:creationId xmlns:a16="http://schemas.microsoft.com/office/drawing/2014/main" id="{295D8671-7CA1-4226-ABB1-79262A34F3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52" name="Rectangle 116">
              <a:extLst>
                <a:ext uri="{FF2B5EF4-FFF2-40B4-BE49-F238E27FC236}">
                  <a16:creationId xmlns:a16="http://schemas.microsoft.com/office/drawing/2014/main" id="{C81D6096-F6EC-49B2-9D57-FF3F5D7F7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8" name="Picture 2">
              <a:extLst>
                <a:ext uri="{FF2B5EF4-FFF2-40B4-BE49-F238E27FC236}">
                  <a16:creationId xmlns:a16="http://schemas.microsoft.com/office/drawing/2014/main" id="{CEBA65C8-497F-4963-A9D2-E0FC11388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Imagem 8" descr="Uma imagem com desenho&#10;&#10;Descrição gerada automaticamente">
            <a:extLst>
              <a:ext uri="{FF2B5EF4-FFF2-40B4-BE49-F238E27FC236}">
                <a16:creationId xmlns:a16="http://schemas.microsoft.com/office/drawing/2014/main" id="{C5C34A5E-2B19-4077-A5BB-8A942F5DE75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7445" r="3757"/>
          <a:stretch/>
        </p:blipFill>
        <p:spPr>
          <a:xfrm>
            <a:off x="3612" y="10"/>
            <a:ext cx="6089742" cy="6857990"/>
          </a:xfrm>
          <a:prstGeom prst="rect">
            <a:avLst/>
          </a:prstGeom>
        </p:spPr>
      </p:pic>
      <p:pic>
        <p:nvPicPr>
          <p:cNvPr id="40" name="Imagem 39" descr="Uma imagem com desenho, janela&#10;&#10;Descrição gerada automaticamente">
            <a:extLst>
              <a:ext uri="{FF2B5EF4-FFF2-40B4-BE49-F238E27FC236}">
                <a16:creationId xmlns:a16="http://schemas.microsoft.com/office/drawing/2014/main" id="{9E8B7E16-FF0E-4A4D-B1B2-1E06044F8FC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</a:blip>
          <a:srcRect l="18615" r="18560" b="-1"/>
          <a:stretch/>
        </p:blipFill>
        <p:spPr>
          <a:xfrm>
            <a:off x="6102258" y="-464"/>
            <a:ext cx="6089742" cy="6858000"/>
          </a:xfrm>
          <a:prstGeom prst="rect">
            <a:avLst/>
          </a:prstGeom>
        </p:spPr>
      </p:pic>
      <p:grpSp>
        <p:nvGrpSpPr>
          <p:cNvPr id="153" name="Group 119">
            <a:extLst>
              <a:ext uri="{FF2B5EF4-FFF2-40B4-BE49-F238E27FC236}">
                <a16:creationId xmlns:a16="http://schemas.microsoft.com/office/drawing/2014/main" id="{27A3A478-1DFA-4CFC-BEA7-199479B33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54" name="Round Diagonal Corner Rectangle 7">
              <a:extLst>
                <a:ext uri="{FF2B5EF4-FFF2-40B4-BE49-F238E27FC236}">
                  <a16:creationId xmlns:a16="http://schemas.microsoft.com/office/drawing/2014/main" id="{5C636B88-86D0-4413-A336-802DA34D8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B10D1C13-53E8-48B1-A5A8-00B26E55AE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142" name="Freeform 32">
                <a:extLst>
                  <a:ext uri="{FF2B5EF4-FFF2-40B4-BE49-F238E27FC236}">
                    <a16:creationId xmlns:a16="http://schemas.microsoft.com/office/drawing/2014/main" id="{929C133D-31C6-4085-A3B2-996B9B1D47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43" name="Freeform 33">
                <a:extLst>
                  <a:ext uri="{FF2B5EF4-FFF2-40B4-BE49-F238E27FC236}">
                    <a16:creationId xmlns:a16="http://schemas.microsoft.com/office/drawing/2014/main" id="{FD6FBC4B-109A-46B0-8FF7-E8945A0291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44" name="Freeform 34">
                <a:extLst>
                  <a:ext uri="{FF2B5EF4-FFF2-40B4-BE49-F238E27FC236}">
                    <a16:creationId xmlns:a16="http://schemas.microsoft.com/office/drawing/2014/main" id="{5998DDF7-ED8C-4ECB-B135-6544719E3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45" name="Freeform 37">
                <a:extLst>
                  <a:ext uri="{FF2B5EF4-FFF2-40B4-BE49-F238E27FC236}">
                    <a16:creationId xmlns:a16="http://schemas.microsoft.com/office/drawing/2014/main" id="{39E487C4-E984-4E8F-B6C5-8C1310153A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F1A4D289-2489-4233-A7E6-E21F6C89B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136" name="Freeform 35">
                <a:extLst>
                  <a:ext uri="{FF2B5EF4-FFF2-40B4-BE49-F238E27FC236}">
                    <a16:creationId xmlns:a16="http://schemas.microsoft.com/office/drawing/2014/main" id="{0F2320B6-057F-4C5E-8634-F28405D8BE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7" name="Freeform 36">
                <a:extLst>
                  <a:ext uri="{FF2B5EF4-FFF2-40B4-BE49-F238E27FC236}">
                    <a16:creationId xmlns:a16="http://schemas.microsoft.com/office/drawing/2014/main" id="{B5012E84-3894-4969-BF04-759863DCFA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8" name="Freeform 38">
                <a:extLst>
                  <a:ext uri="{FF2B5EF4-FFF2-40B4-BE49-F238E27FC236}">
                    <a16:creationId xmlns:a16="http://schemas.microsoft.com/office/drawing/2014/main" id="{F99E8576-B349-43BC-AE13-6AEE192436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9" name="Freeform 39">
                <a:extLst>
                  <a:ext uri="{FF2B5EF4-FFF2-40B4-BE49-F238E27FC236}">
                    <a16:creationId xmlns:a16="http://schemas.microsoft.com/office/drawing/2014/main" id="{6B59F7D3-E0F5-4B3B-BFD7-FFDE3716C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40" name="Freeform 40">
                <a:extLst>
                  <a:ext uri="{FF2B5EF4-FFF2-40B4-BE49-F238E27FC236}">
                    <a16:creationId xmlns:a16="http://schemas.microsoft.com/office/drawing/2014/main" id="{2C45F1CD-77B2-419B-81CE-05DD0FE597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41" name="Rectangle 41">
                <a:extLst>
                  <a:ext uri="{FF2B5EF4-FFF2-40B4-BE49-F238E27FC236}">
                    <a16:creationId xmlns:a16="http://schemas.microsoft.com/office/drawing/2014/main" id="{647CA5DD-D320-4F0D-B703-D3190E52C1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DA09E70E-FCC3-4BE9-A2D2-3756B3C21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132" name="Freeform 32">
                <a:extLst>
                  <a:ext uri="{FF2B5EF4-FFF2-40B4-BE49-F238E27FC236}">
                    <a16:creationId xmlns:a16="http://schemas.microsoft.com/office/drawing/2014/main" id="{139E40F6-0F81-41A8-97B3-DB077E31B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3" name="Freeform 33">
                <a:extLst>
                  <a:ext uri="{FF2B5EF4-FFF2-40B4-BE49-F238E27FC236}">
                    <a16:creationId xmlns:a16="http://schemas.microsoft.com/office/drawing/2014/main" id="{1B51B480-BEB7-4490-BA63-84CEA4BCA0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4" name="Freeform 34">
                <a:extLst>
                  <a:ext uri="{FF2B5EF4-FFF2-40B4-BE49-F238E27FC236}">
                    <a16:creationId xmlns:a16="http://schemas.microsoft.com/office/drawing/2014/main" id="{2A26F9CF-D76E-448A-9E98-D3CE3471E5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5" name="Freeform 37">
                <a:extLst>
                  <a:ext uri="{FF2B5EF4-FFF2-40B4-BE49-F238E27FC236}">
                    <a16:creationId xmlns:a16="http://schemas.microsoft.com/office/drawing/2014/main" id="{8A0588E8-A0A6-4E8B-A5F2-2F9AC1783C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8F4804AF-6B98-4C1D-A159-A6DFC3B8C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126" name="Freeform 35">
                <a:extLst>
                  <a:ext uri="{FF2B5EF4-FFF2-40B4-BE49-F238E27FC236}">
                    <a16:creationId xmlns:a16="http://schemas.microsoft.com/office/drawing/2014/main" id="{C2BD3496-1453-497E-A876-4DC4E79B28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7" name="Freeform 36">
                <a:extLst>
                  <a:ext uri="{FF2B5EF4-FFF2-40B4-BE49-F238E27FC236}">
                    <a16:creationId xmlns:a16="http://schemas.microsoft.com/office/drawing/2014/main" id="{0F6993B7-5F9B-441A-AD22-28F6158A42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8" name="Freeform 38">
                <a:extLst>
                  <a:ext uri="{FF2B5EF4-FFF2-40B4-BE49-F238E27FC236}">
                    <a16:creationId xmlns:a16="http://schemas.microsoft.com/office/drawing/2014/main" id="{98A956F2-6DF7-4FDB-8E3E-457471889A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9" name="Freeform 39">
                <a:extLst>
                  <a:ext uri="{FF2B5EF4-FFF2-40B4-BE49-F238E27FC236}">
                    <a16:creationId xmlns:a16="http://schemas.microsoft.com/office/drawing/2014/main" id="{E355EA5E-AC78-4F41-80BE-CCE3615DF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0" name="Freeform 40">
                <a:extLst>
                  <a:ext uri="{FF2B5EF4-FFF2-40B4-BE49-F238E27FC236}">
                    <a16:creationId xmlns:a16="http://schemas.microsoft.com/office/drawing/2014/main" id="{9F501A16-ECBA-448C-85A2-4200AD2ECA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31" name="Rectangle 41">
                <a:extLst>
                  <a:ext uri="{FF2B5EF4-FFF2-40B4-BE49-F238E27FC236}">
                    <a16:creationId xmlns:a16="http://schemas.microsoft.com/office/drawing/2014/main" id="{7C963951-7820-4BD0-8655-85E39E8BB6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2E2FD3E-0118-4952-BCA4-6D454EF40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pt-PT" dirty="0"/>
              <a:t>EVITAR web</a:t>
            </a:r>
            <a:endParaRPr lang="pt-PT"/>
          </a:p>
        </p:txBody>
      </p:sp>
      <p:cxnSp>
        <p:nvCxnSpPr>
          <p:cNvPr id="155" name="Straight Connector 146">
            <a:extLst>
              <a:ext uri="{FF2B5EF4-FFF2-40B4-BE49-F238E27FC236}">
                <a16:creationId xmlns:a16="http://schemas.microsoft.com/office/drawing/2014/main" id="{D9AB276C-D58E-4C6B-9A52-58B08F550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8" idx="3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766698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865B2B5-87AE-456D-A670-431B8F42C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r>
              <a:rPr lang="pt-PT" sz="2000" dirty="0"/>
              <a:t>Hospedar Site no Microsoft Azure</a:t>
            </a:r>
          </a:p>
          <a:p>
            <a:r>
              <a:rPr lang="pt-PT" sz="2000" dirty="0"/>
              <a:t>Criação de páginas para finalização da componente</a:t>
            </a:r>
          </a:p>
          <a:p>
            <a:r>
              <a:rPr lang="pt-PT" sz="2000" dirty="0"/>
              <a:t>Acabamentos finais e criação de restrições</a:t>
            </a:r>
          </a:p>
        </p:txBody>
      </p:sp>
      <p:cxnSp>
        <p:nvCxnSpPr>
          <p:cNvPr id="156" name="Straight Connector 148">
            <a:extLst>
              <a:ext uri="{FF2B5EF4-FFF2-40B4-BE49-F238E27FC236}">
                <a16:creationId xmlns:a16="http://schemas.microsoft.com/office/drawing/2014/main" id="{FE1E6C54-F0A1-4416-9865-9105257F7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stCxn id="8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092560" y="6091766"/>
            <a:ext cx="3440" cy="770681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084257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4" name="Rectangle 73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5" name="Pictur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C6ED19B4-E584-4686-97F1-E6D2619FB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pt-PT" sz="3200"/>
              <a:t>Raspberry Pi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A3BA573-3AA0-473B-843B-5D4327B61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pt-PT" sz="1800" dirty="0"/>
              <a:t>Reconstrução do circuito</a:t>
            </a:r>
          </a:p>
          <a:p>
            <a:r>
              <a:rPr lang="pt-PT" sz="1800" dirty="0"/>
              <a:t>Finalização do Script de controlo de componentes</a:t>
            </a:r>
          </a:p>
          <a:p>
            <a:r>
              <a:rPr lang="pt-PT" sz="1800" dirty="0"/>
              <a:t>Finalização do Script de comunicação c/ Back-End</a:t>
            </a:r>
          </a:p>
        </p:txBody>
      </p:sp>
      <p:pic>
        <p:nvPicPr>
          <p:cNvPr id="7" name="Imagem 6" descr="Uma imagem com circuito&#10;&#10;Descrição gerada automaticamente">
            <a:extLst>
              <a:ext uri="{FF2B5EF4-FFF2-40B4-BE49-F238E27FC236}">
                <a16:creationId xmlns:a16="http://schemas.microsoft.com/office/drawing/2014/main" id="{4B9E3382-1030-4D89-B204-E44FEF8A455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3471" r="13868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005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7" name="Rectangle 66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0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3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4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2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7F1B9EA-30B8-440F-BF6C-AC84ED32B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>
                <a:solidFill>
                  <a:srgbClr val="FFFFFF"/>
                </a:solidFill>
              </a:rPr>
              <a:t>Demonstração do Processo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0B59D3A-5121-4C9B-BDE3-24FCE49102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cap="all" dirty="0" err="1">
                <a:solidFill>
                  <a:schemeClr val="bg2"/>
                </a:solidFill>
              </a:rPr>
              <a:t>Resumo</a:t>
            </a:r>
            <a:r>
              <a:rPr lang="en-US" sz="2000" cap="all" dirty="0">
                <a:solidFill>
                  <a:schemeClr val="bg2"/>
                </a:solidFill>
              </a:rPr>
              <a:t> da </a:t>
            </a:r>
            <a:r>
              <a:rPr lang="en-US" sz="2000" cap="all" dirty="0" err="1">
                <a:solidFill>
                  <a:schemeClr val="bg2"/>
                </a:solidFill>
              </a:rPr>
              <a:t>utilização</a:t>
            </a:r>
            <a:r>
              <a:rPr lang="en-US" sz="2000" cap="all" dirty="0">
                <a:solidFill>
                  <a:schemeClr val="bg2"/>
                </a:solidFill>
              </a:rPr>
              <a:t> da </a:t>
            </a:r>
            <a:r>
              <a:rPr lang="en-US" sz="2000" cap="all" dirty="0" err="1">
                <a:solidFill>
                  <a:schemeClr val="bg2"/>
                </a:solidFill>
              </a:rPr>
              <a:t>plataforma</a:t>
            </a:r>
            <a:r>
              <a:rPr lang="en-US" sz="2000" cap="all" dirty="0">
                <a:solidFill>
                  <a:schemeClr val="bg2"/>
                </a:solidFill>
              </a:rPr>
              <a:t> e das </a:t>
            </a:r>
            <a:r>
              <a:rPr lang="en-US" sz="2000" cap="all" dirty="0" err="1">
                <a:solidFill>
                  <a:schemeClr val="bg2"/>
                </a:solidFill>
              </a:rPr>
              <a:t>suas</a:t>
            </a:r>
            <a:r>
              <a:rPr lang="en-US" sz="2000" cap="all" dirty="0">
                <a:solidFill>
                  <a:schemeClr val="bg2"/>
                </a:solidFill>
              </a:rPr>
              <a:t> </a:t>
            </a:r>
            <a:r>
              <a:rPr lang="en-US" sz="2000" cap="all" dirty="0" err="1">
                <a:solidFill>
                  <a:schemeClr val="bg2"/>
                </a:solidFill>
              </a:rPr>
              <a:t>funcionalidades</a:t>
            </a:r>
            <a:endParaRPr lang="en-US" sz="2000" cap="all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096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4E5D51F4-4B2C-4E92-AD42-C0F8079BD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90ADF90-29DF-49C2-92C5-E75C306ED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1" name="Rectangle 5">
              <a:extLst>
                <a:ext uri="{FF2B5EF4-FFF2-40B4-BE49-F238E27FC236}">
                  <a16:creationId xmlns:a16="http://schemas.microsoft.com/office/drawing/2014/main" id="{8D94EBD0-9E98-49B5-BCBB-C0E75E659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D234D58E-884C-476F-9B2D-7E6C29BCD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6146033F-CB0A-44E4-A16A-95C026C90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22004D0A-5BA4-4D6F-AE5B-BCCF1CDB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9">
              <a:extLst>
                <a:ext uri="{FF2B5EF4-FFF2-40B4-BE49-F238E27FC236}">
                  <a16:creationId xmlns:a16="http://schemas.microsoft.com/office/drawing/2014/main" id="{19D61DD8-7030-4EF7-974E-9F87E8055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0">
              <a:extLst>
                <a:ext uri="{FF2B5EF4-FFF2-40B4-BE49-F238E27FC236}">
                  <a16:creationId xmlns:a16="http://schemas.microsoft.com/office/drawing/2014/main" id="{79CE806A-0577-41E9-8F07-B6A7EFB4E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1">
              <a:extLst>
                <a:ext uri="{FF2B5EF4-FFF2-40B4-BE49-F238E27FC236}">
                  <a16:creationId xmlns:a16="http://schemas.microsoft.com/office/drawing/2014/main" id="{6F58E8F2-EAC5-477C-93D6-1AC0E034F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2">
              <a:extLst>
                <a:ext uri="{FF2B5EF4-FFF2-40B4-BE49-F238E27FC236}">
                  <a16:creationId xmlns:a16="http://schemas.microsoft.com/office/drawing/2014/main" id="{E90C5478-265D-4D73-8259-A0369435C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3">
              <a:extLst>
                <a:ext uri="{FF2B5EF4-FFF2-40B4-BE49-F238E27FC236}">
                  <a16:creationId xmlns:a16="http://schemas.microsoft.com/office/drawing/2014/main" id="{AB688B6B-CD3A-4D50-B661-3BFFEE2D3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4">
              <a:extLst>
                <a:ext uri="{FF2B5EF4-FFF2-40B4-BE49-F238E27FC236}">
                  <a16:creationId xmlns:a16="http://schemas.microsoft.com/office/drawing/2014/main" id="{222BB8A2-A9CF-40A0-92DC-F2456B8B7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5">
              <a:extLst>
                <a:ext uri="{FF2B5EF4-FFF2-40B4-BE49-F238E27FC236}">
                  <a16:creationId xmlns:a16="http://schemas.microsoft.com/office/drawing/2014/main" id="{E920BBCC-C237-4B3E-B2DA-B8172A392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Line 16">
              <a:extLst>
                <a:ext uri="{FF2B5EF4-FFF2-40B4-BE49-F238E27FC236}">
                  <a16:creationId xmlns:a16="http://schemas.microsoft.com/office/drawing/2014/main" id="{8A6B29A0-A4F7-448E-88D5-26F690D81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3" name="Freeform 17">
              <a:extLst>
                <a:ext uri="{FF2B5EF4-FFF2-40B4-BE49-F238E27FC236}">
                  <a16:creationId xmlns:a16="http://schemas.microsoft.com/office/drawing/2014/main" id="{B52A6476-E345-40C8-AE07-B93E8A7EC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8">
              <a:extLst>
                <a:ext uri="{FF2B5EF4-FFF2-40B4-BE49-F238E27FC236}">
                  <a16:creationId xmlns:a16="http://schemas.microsoft.com/office/drawing/2014/main" id="{518D32FD-7EA1-4C43-AA4B-B9E10B684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9">
              <a:extLst>
                <a:ext uri="{FF2B5EF4-FFF2-40B4-BE49-F238E27FC236}">
                  <a16:creationId xmlns:a16="http://schemas.microsoft.com/office/drawing/2014/main" id="{4AA62115-722D-4045-AE1B-771314CA2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2C94E681-7784-4E31-B5B5-DDBF9C6143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21">
              <a:extLst>
                <a:ext uri="{FF2B5EF4-FFF2-40B4-BE49-F238E27FC236}">
                  <a16:creationId xmlns:a16="http://schemas.microsoft.com/office/drawing/2014/main" id="{9578B6A7-2499-4CFF-A6E5-0FDB1B8A2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16B8D001-28C9-49CB-9B96-4D67E218C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3">
              <a:extLst>
                <a:ext uri="{FF2B5EF4-FFF2-40B4-BE49-F238E27FC236}">
                  <a16:creationId xmlns:a16="http://schemas.microsoft.com/office/drawing/2014/main" id="{90576248-23CA-477D-A630-4EA4F06F8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4">
              <a:extLst>
                <a:ext uri="{FF2B5EF4-FFF2-40B4-BE49-F238E27FC236}">
                  <a16:creationId xmlns:a16="http://schemas.microsoft.com/office/drawing/2014/main" id="{29F00424-4DC1-4DD5-B429-EB428628A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5">
              <a:extLst>
                <a:ext uri="{FF2B5EF4-FFF2-40B4-BE49-F238E27FC236}">
                  <a16:creationId xmlns:a16="http://schemas.microsoft.com/office/drawing/2014/main" id="{4D03BC62-061A-46A3-AEB3-75C125F3A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6">
              <a:extLst>
                <a:ext uri="{FF2B5EF4-FFF2-40B4-BE49-F238E27FC236}">
                  <a16:creationId xmlns:a16="http://schemas.microsoft.com/office/drawing/2014/main" id="{7C0B4D4C-7EC6-47E0-8F9C-E0C4BCCE1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7">
              <a:extLst>
                <a:ext uri="{FF2B5EF4-FFF2-40B4-BE49-F238E27FC236}">
                  <a16:creationId xmlns:a16="http://schemas.microsoft.com/office/drawing/2014/main" id="{346BF759-C964-4656-9724-9F6B9E75F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8">
              <a:extLst>
                <a:ext uri="{FF2B5EF4-FFF2-40B4-BE49-F238E27FC236}">
                  <a16:creationId xmlns:a16="http://schemas.microsoft.com/office/drawing/2014/main" id="{21A41F6C-9A3A-4A88-8369-173CEC967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9">
              <a:extLst>
                <a:ext uri="{FF2B5EF4-FFF2-40B4-BE49-F238E27FC236}">
                  <a16:creationId xmlns:a16="http://schemas.microsoft.com/office/drawing/2014/main" id="{C7719558-E4BA-41E1-AE9B-8B7C2826D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0">
              <a:extLst>
                <a:ext uri="{FF2B5EF4-FFF2-40B4-BE49-F238E27FC236}">
                  <a16:creationId xmlns:a16="http://schemas.microsoft.com/office/drawing/2014/main" id="{685AD44B-443D-473E-BBE4-6877C1A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1">
              <a:extLst>
                <a:ext uri="{FF2B5EF4-FFF2-40B4-BE49-F238E27FC236}">
                  <a16:creationId xmlns:a16="http://schemas.microsoft.com/office/drawing/2014/main" id="{59D25FFB-6A08-4A00-8BE1-8C987B3D9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89" name="Picture 2">
            <a:extLst>
              <a:ext uri="{FF2B5EF4-FFF2-40B4-BE49-F238E27FC236}">
                <a16:creationId xmlns:a16="http://schemas.microsoft.com/office/drawing/2014/main" id="{E642A42B-C95B-433E-9A81-2174F7287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4C3D77CC-6916-4BF8-8CDF-71E4BF2E6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96E8897B-113F-4BE0-A8B0-6467E5A2E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4" name="Rectangle 5">
              <a:extLst>
                <a:ext uri="{FF2B5EF4-FFF2-40B4-BE49-F238E27FC236}">
                  <a16:creationId xmlns:a16="http://schemas.microsoft.com/office/drawing/2014/main" id="{8C790BB1-DB5D-4D11-ACA1-045F7B5DB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14E82C3E-2BBF-4E7A-A4F1-B092898AF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BBD9DCED-205F-40C0-A8F6-09CA8AC21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3E6B6536-B16B-44C8-BF75-0B51F159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08673EBA-802C-469A-80AB-14A951A75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0">
              <a:extLst>
                <a:ext uri="{FF2B5EF4-FFF2-40B4-BE49-F238E27FC236}">
                  <a16:creationId xmlns:a16="http://schemas.microsoft.com/office/drawing/2014/main" id="{75BB5611-2E78-4C27-8778-E8A39B157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1">
              <a:extLst>
                <a:ext uri="{FF2B5EF4-FFF2-40B4-BE49-F238E27FC236}">
                  <a16:creationId xmlns:a16="http://schemas.microsoft.com/office/drawing/2014/main" id="{DCA85219-9A72-4256-A50C-799C0D0AE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2">
              <a:extLst>
                <a:ext uri="{FF2B5EF4-FFF2-40B4-BE49-F238E27FC236}">
                  <a16:creationId xmlns:a16="http://schemas.microsoft.com/office/drawing/2014/main" id="{46E28662-9979-4ACD-9DB1-9E4B1814F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3">
              <a:extLst>
                <a:ext uri="{FF2B5EF4-FFF2-40B4-BE49-F238E27FC236}">
                  <a16:creationId xmlns:a16="http://schemas.microsoft.com/office/drawing/2014/main" id="{A057C9FB-3B25-4A5E-A20E-B7773732E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4">
              <a:extLst>
                <a:ext uri="{FF2B5EF4-FFF2-40B4-BE49-F238E27FC236}">
                  <a16:creationId xmlns:a16="http://schemas.microsoft.com/office/drawing/2014/main" id="{596D5A52-895F-4C7B-BCEC-E4AB25C7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5">
              <a:extLst>
                <a:ext uri="{FF2B5EF4-FFF2-40B4-BE49-F238E27FC236}">
                  <a16:creationId xmlns:a16="http://schemas.microsoft.com/office/drawing/2014/main" id="{A3BFF1E9-0954-48E0-A32B-0664144673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Line 16">
              <a:extLst>
                <a:ext uri="{FF2B5EF4-FFF2-40B4-BE49-F238E27FC236}">
                  <a16:creationId xmlns:a16="http://schemas.microsoft.com/office/drawing/2014/main" id="{40592818-8A9B-429B-8166-22A0893C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6" name="Freeform 17">
              <a:extLst>
                <a:ext uri="{FF2B5EF4-FFF2-40B4-BE49-F238E27FC236}">
                  <a16:creationId xmlns:a16="http://schemas.microsoft.com/office/drawing/2014/main" id="{F52399E8-91EF-4363-81C4-4EBE3790A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8">
              <a:extLst>
                <a:ext uri="{FF2B5EF4-FFF2-40B4-BE49-F238E27FC236}">
                  <a16:creationId xmlns:a16="http://schemas.microsoft.com/office/drawing/2014/main" id="{0DE18992-35FF-4D27-AAB7-88D9A7881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9">
              <a:extLst>
                <a:ext uri="{FF2B5EF4-FFF2-40B4-BE49-F238E27FC236}">
                  <a16:creationId xmlns:a16="http://schemas.microsoft.com/office/drawing/2014/main" id="{162D7313-86C3-45AF-AC7A-C5429A228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0">
              <a:extLst>
                <a:ext uri="{FF2B5EF4-FFF2-40B4-BE49-F238E27FC236}">
                  <a16:creationId xmlns:a16="http://schemas.microsoft.com/office/drawing/2014/main" id="{4033A1EE-166E-4246-AB00-AA91D7B80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Rectangle 21">
              <a:extLst>
                <a:ext uri="{FF2B5EF4-FFF2-40B4-BE49-F238E27FC236}">
                  <a16:creationId xmlns:a16="http://schemas.microsoft.com/office/drawing/2014/main" id="{9F5BA15F-D1CD-44A2-B643-290576317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1" name="Freeform 22">
              <a:extLst>
                <a:ext uri="{FF2B5EF4-FFF2-40B4-BE49-F238E27FC236}">
                  <a16:creationId xmlns:a16="http://schemas.microsoft.com/office/drawing/2014/main" id="{673D8FDD-D165-4834-B9F4-E15C5EBD5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3">
              <a:extLst>
                <a:ext uri="{FF2B5EF4-FFF2-40B4-BE49-F238E27FC236}">
                  <a16:creationId xmlns:a16="http://schemas.microsoft.com/office/drawing/2014/main" id="{314E2D52-365D-407E-A832-01E0F8604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4">
              <a:extLst>
                <a:ext uri="{FF2B5EF4-FFF2-40B4-BE49-F238E27FC236}">
                  <a16:creationId xmlns:a16="http://schemas.microsoft.com/office/drawing/2014/main" id="{299BE646-A2B8-42AB-8DE3-9E38BF21D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5">
              <a:extLst>
                <a:ext uri="{FF2B5EF4-FFF2-40B4-BE49-F238E27FC236}">
                  <a16:creationId xmlns:a16="http://schemas.microsoft.com/office/drawing/2014/main" id="{B6CBF7F9-54D6-418C-B679-4A03F1AF1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6">
              <a:extLst>
                <a:ext uri="{FF2B5EF4-FFF2-40B4-BE49-F238E27FC236}">
                  <a16:creationId xmlns:a16="http://schemas.microsoft.com/office/drawing/2014/main" id="{2B8FDD23-E511-4B50-8A45-E25C8EBFB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7">
              <a:extLst>
                <a:ext uri="{FF2B5EF4-FFF2-40B4-BE49-F238E27FC236}">
                  <a16:creationId xmlns:a16="http://schemas.microsoft.com/office/drawing/2014/main" id="{B04AC64C-ACEE-462D-95F2-3D82FF090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8">
              <a:extLst>
                <a:ext uri="{FF2B5EF4-FFF2-40B4-BE49-F238E27FC236}">
                  <a16:creationId xmlns:a16="http://schemas.microsoft.com/office/drawing/2014/main" id="{9E0086A8-06D1-484E-805F-460346EB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9">
              <a:extLst>
                <a:ext uri="{FF2B5EF4-FFF2-40B4-BE49-F238E27FC236}">
                  <a16:creationId xmlns:a16="http://schemas.microsoft.com/office/drawing/2014/main" id="{1952C3C6-3706-447A-A721-81155E748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30">
              <a:extLst>
                <a:ext uri="{FF2B5EF4-FFF2-40B4-BE49-F238E27FC236}">
                  <a16:creationId xmlns:a16="http://schemas.microsoft.com/office/drawing/2014/main" id="{F264C83C-EFE0-4E45-A20F-4A437FC28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1">
              <a:extLst>
                <a:ext uri="{FF2B5EF4-FFF2-40B4-BE49-F238E27FC236}">
                  <a16:creationId xmlns:a16="http://schemas.microsoft.com/office/drawing/2014/main" id="{7E1F77A7-8C12-430E-A0C7-386E9FECC9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2" name="Picture 2">
            <a:extLst>
              <a:ext uri="{FF2B5EF4-FFF2-40B4-BE49-F238E27FC236}">
                <a16:creationId xmlns:a16="http://schemas.microsoft.com/office/drawing/2014/main" id="{B9535DE4-FAFA-446C-A46C-F06D18D30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35F714C-F863-4340-B478-C75FB1C7E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3"/>
            <a:ext cx="2743310" cy="4255024"/>
          </a:xfrm>
        </p:spPr>
        <p:txBody>
          <a:bodyPr>
            <a:normAutofit/>
          </a:bodyPr>
          <a:lstStyle/>
          <a:p>
            <a:r>
              <a:rPr lang="pt-PT">
                <a:solidFill>
                  <a:srgbClr val="FFFFFF"/>
                </a:solidFill>
              </a:rPr>
              <a:t>FIM</a:t>
            </a:r>
          </a:p>
        </p:txBody>
      </p:sp>
      <p:graphicFrame>
        <p:nvGraphicFramePr>
          <p:cNvPr id="53" name="Marcador de Posição de Conteúdo 2">
            <a:extLst>
              <a:ext uri="{FF2B5EF4-FFF2-40B4-BE49-F238E27FC236}">
                <a16:creationId xmlns:a16="http://schemas.microsoft.com/office/drawing/2014/main" id="{C6F58F1D-DC15-4D4A-BFD2-F33DB3B412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3336359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46583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9" name="Rectangle 198">
            <a:extLst>
              <a:ext uri="{FF2B5EF4-FFF2-40B4-BE49-F238E27FC236}">
                <a16:creationId xmlns:a16="http://schemas.microsoft.com/office/drawing/2014/main" id="{4E5D51F4-4B2C-4E92-AD42-C0F8079BD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B90ADF90-29DF-49C2-92C5-E75C306ED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2" name="Rectangle 5">
              <a:extLst>
                <a:ext uri="{FF2B5EF4-FFF2-40B4-BE49-F238E27FC236}">
                  <a16:creationId xmlns:a16="http://schemas.microsoft.com/office/drawing/2014/main" id="{8D94EBD0-9E98-49B5-BCBB-C0E75E659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3" name="Freeform 6">
              <a:extLst>
                <a:ext uri="{FF2B5EF4-FFF2-40B4-BE49-F238E27FC236}">
                  <a16:creationId xmlns:a16="http://schemas.microsoft.com/office/drawing/2014/main" id="{D234D58E-884C-476F-9B2D-7E6C29BCD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7">
              <a:extLst>
                <a:ext uri="{FF2B5EF4-FFF2-40B4-BE49-F238E27FC236}">
                  <a16:creationId xmlns:a16="http://schemas.microsoft.com/office/drawing/2014/main" id="{6146033F-CB0A-44E4-A16A-95C026C90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8">
              <a:extLst>
                <a:ext uri="{FF2B5EF4-FFF2-40B4-BE49-F238E27FC236}">
                  <a16:creationId xmlns:a16="http://schemas.microsoft.com/office/drawing/2014/main" id="{22004D0A-5BA4-4D6F-AE5B-BCCF1CDB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9">
              <a:extLst>
                <a:ext uri="{FF2B5EF4-FFF2-40B4-BE49-F238E27FC236}">
                  <a16:creationId xmlns:a16="http://schemas.microsoft.com/office/drawing/2014/main" id="{19D61DD8-7030-4EF7-974E-9F87E8055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10">
              <a:extLst>
                <a:ext uri="{FF2B5EF4-FFF2-40B4-BE49-F238E27FC236}">
                  <a16:creationId xmlns:a16="http://schemas.microsoft.com/office/drawing/2014/main" id="{79CE806A-0577-41E9-8F07-B6A7EFB4E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11">
              <a:extLst>
                <a:ext uri="{FF2B5EF4-FFF2-40B4-BE49-F238E27FC236}">
                  <a16:creationId xmlns:a16="http://schemas.microsoft.com/office/drawing/2014/main" id="{6F58E8F2-EAC5-477C-93D6-1AC0E034F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12">
              <a:extLst>
                <a:ext uri="{FF2B5EF4-FFF2-40B4-BE49-F238E27FC236}">
                  <a16:creationId xmlns:a16="http://schemas.microsoft.com/office/drawing/2014/main" id="{E90C5478-265D-4D73-8259-A0369435C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13">
              <a:extLst>
                <a:ext uri="{FF2B5EF4-FFF2-40B4-BE49-F238E27FC236}">
                  <a16:creationId xmlns:a16="http://schemas.microsoft.com/office/drawing/2014/main" id="{AB688B6B-CD3A-4D50-B661-3BFFEE2D3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14">
              <a:extLst>
                <a:ext uri="{FF2B5EF4-FFF2-40B4-BE49-F238E27FC236}">
                  <a16:creationId xmlns:a16="http://schemas.microsoft.com/office/drawing/2014/main" id="{222BB8A2-A9CF-40A0-92DC-F2456B8B7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15">
              <a:extLst>
                <a:ext uri="{FF2B5EF4-FFF2-40B4-BE49-F238E27FC236}">
                  <a16:creationId xmlns:a16="http://schemas.microsoft.com/office/drawing/2014/main" id="{E920BBCC-C237-4B3E-B2DA-B8172A392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Line 16">
              <a:extLst>
                <a:ext uri="{FF2B5EF4-FFF2-40B4-BE49-F238E27FC236}">
                  <a16:creationId xmlns:a16="http://schemas.microsoft.com/office/drawing/2014/main" id="{8A6B29A0-A4F7-448E-88D5-26F690D81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id="{B52A6476-E345-40C8-AE07-B93E8A7EC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18">
              <a:extLst>
                <a:ext uri="{FF2B5EF4-FFF2-40B4-BE49-F238E27FC236}">
                  <a16:creationId xmlns:a16="http://schemas.microsoft.com/office/drawing/2014/main" id="{518D32FD-7EA1-4C43-AA4B-B9E10B684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id="{4AA62115-722D-4045-AE1B-771314CA2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20">
              <a:extLst>
                <a:ext uri="{FF2B5EF4-FFF2-40B4-BE49-F238E27FC236}">
                  <a16:creationId xmlns:a16="http://schemas.microsoft.com/office/drawing/2014/main" id="{2C94E681-7784-4E31-B5B5-DDBF9C6143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Rectangle 21">
              <a:extLst>
                <a:ext uri="{FF2B5EF4-FFF2-40B4-BE49-F238E27FC236}">
                  <a16:creationId xmlns:a16="http://schemas.microsoft.com/office/drawing/2014/main" id="{9578B6A7-2499-4CFF-A6E5-0FDB1B8A2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9" name="Freeform 22">
              <a:extLst>
                <a:ext uri="{FF2B5EF4-FFF2-40B4-BE49-F238E27FC236}">
                  <a16:creationId xmlns:a16="http://schemas.microsoft.com/office/drawing/2014/main" id="{16B8D001-28C9-49CB-9B96-4D67E218C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reeform 23">
              <a:extLst>
                <a:ext uri="{FF2B5EF4-FFF2-40B4-BE49-F238E27FC236}">
                  <a16:creationId xmlns:a16="http://schemas.microsoft.com/office/drawing/2014/main" id="{90576248-23CA-477D-A630-4EA4F06F8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24">
              <a:extLst>
                <a:ext uri="{FF2B5EF4-FFF2-40B4-BE49-F238E27FC236}">
                  <a16:creationId xmlns:a16="http://schemas.microsoft.com/office/drawing/2014/main" id="{29F00424-4DC1-4DD5-B429-EB428628A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4D03BC62-061A-46A3-AEB3-75C125F3A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26">
              <a:extLst>
                <a:ext uri="{FF2B5EF4-FFF2-40B4-BE49-F238E27FC236}">
                  <a16:creationId xmlns:a16="http://schemas.microsoft.com/office/drawing/2014/main" id="{7C0B4D4C-7EC6-47E0-8F9C-E0C4BCCE1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27">
              <a:extLst>
                <a:ext uri="{FF2B5EF4-FFF2-40B4-BE49-F238E27FC236}">
                  <a16:creationId xmlns:a16="http://schemas.microsoft.com/office/drawing/2014/main" id="{346BF759-C964-4656-9724-9F6B9E75F6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28">
              <a:extLst>
                <a:ext uri="{FF2B5EF4-FFF2-40B4-BE49-F238E27FC236}">
                  <a16:creationId xmlns:a16="http://schemas.microsoft.com/office/drawing/2014/main" id="{21A41F6C-9A3A-4A88-8369-173CEC967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29">
              <a:extLst>
                <a:ext uri="{FF2B5EF4-FFF2-40B4-BE49-F238E27FC236}">
                  <a16:creationId xmlns:a16="http://schemas.microsoft.com/office/drawing/2014/main" id="{C7719558-E4BA-41E1-AE9B-8B7C2826D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30">
              <a:extLst>
                <a:ext uri="{FF2B5EF4-FFF2-40B4-BE49-F238E27FC236}">
                  <a16:creationId xmlns:a16="http://schemas.microsoft.com/office/drawing/2014/main" id="{685AD44B-443D-473E-BBE4-6877C1A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31">
              <a:extLst>
                <a:ext uri="{FF2B5EF4-FFF2-40B4-BE49-F238E27FC236}">
                  <a16:creationId xmlns:a16="http://schemas.microsoft.com/office/drawing/2014/main" id="{59D25FFB-6A08-4A00-8BE1-8C987B3D9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230" name="Picture 2">
            <a:extLst>
              <a:ext uri="{FF2B5EF4-FFF2-40B4-BE49-F238E27FC236}">
                <a16:creationId xmlns:a16="http://schemas.microsoft.com/office/drawing/2014/main" id="{E642A42B-C95B-433E-9A81-2174F7287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32" name="Rectangle 231">
            <a:extLst>
              <a:ext uri="{FF2B5EF4-FFF2-40B4-BE49-F238E27FC236}">
                <a16:creationId xmlns:a16="http://schemas.microsoft.com/office/drawing/2014/main" id="{4C3D77CC-6916-4BF8-8CDF-71E4BF2E6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96E8897B-113F-4BE0-A8B0-6467E5A2E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35" name="Rectangle 5">
              <a:extLst>
                <a:ext uri="{FF2B5EF4-FFF2-40B4-BE49-F238E27FC236}">
                  <a16:creationId xmlns:a16="http://schemas.microsoft.com/office/drawing/2014/main" id="{8C790BB1-DB5D-4D11-ACA1-045F7B5DB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6" name="Freeform 6">
              <a:extLst>
                <a:ext uri="{FF2B5EF4-FFF2-40B4-BE49-F238E27FC236}">
                  <a16:creationId xmlns:a16="http://schemas.microsoft.com/office/drawing/2014/main" id="{14E82C3E-2BBF-4E7A-A4F1-B092898AF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7">
              <a:extLst>
                <a:ext uri="{FF2B5EF4-FFF2-40B4-BE49-F238E27FC236}">
                  <a16:creationId xmlns:a16="http://schemas.microsoft.com/office/drawing/2014/main" id="{BBD9DCED-205F-40C0-A8F6-09CA8AC21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8">
              <a:extLst>
                <a:ext uri="{FF2B5EF4-FFF2-40B4-BE49-F238E27FC236}">
                  <a16:creationId xmlns:a16="http://schemas.microsoft.com/office/drawing/2014/main" id="{3E6B6536-B16B-44C8-BF75-0B51F159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9">
              <a:extLst>
                <a:ext uri="{FF2B5EF4-FFF2-40B4-BE49-F238E27FC236}">
                  <a16:creationId xmlns:a16="http://schemas.microsoft.com/office/drawing/2014/main" id="{08673EBA-802C-469A-80AB-14A951A75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10">
              <a:extLst>
                <a:ext uri="{FF2B5EF4-FFF2-40B4-BE49-F238E27FC236}">
                  <a16:creationId xmlns:a16="http://schemas.microsoft.com/office/drawing/2014/main" id="{75BB5611-2E78-4C27-8778-E8A39B157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11">
              <a:extLst>
                <a:ext uri="{FF2B5EF4-FFF2-40B4-BE49-F238E27FC236}">
                  <a16:creationId xmlns:a16="http://schemas.microsoft.com/office/drawing/2014/main" id="{DCA85219-9A72-4256-A50C-799C0D0AE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12">
              <a:extLst>
                <a:ext uri="{FF2B5EF4-FFF2-40B4-BE49-F238E27FC236}">
                  <a16:creationId xmlns:a16="http://schemas.microsoft.com/office/drawing/2014/main" id="{46E28662-9979-4ACD-9DB1-9E4B1814F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13">
              <a:extLst>
                <a:ext uri="{FF2B5EF4-FFF2-40B4-BE49-F238E27FC236}">
                  <a16:creationId xmlns:a16="http://schemas.microsoft.com/office/drawing/2014/main" id="{A057C9FB-3B25-4A5E-A20E-B7773732E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14">
              <a:extLst>
                <a:ext uri="{FF2B5EF4-FFF2-40B4-BE49-F238E27FC236}">
                  <a16:creationId xmlns:a16="http://schemas.microsoft.com/office/drawing/2014/main" id="{596D5A52-895F-4C7B-BCEC-E4AB25C7E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15">
              <a:extLst>
                <a:ext uri="{FF2B5EF4-FFF2-40B4-BE49-F238E27FC236}">
                  <a16:creationId xmlns:a16="http://schemas.microsoft.com/office/drawing/2014/main" id="{A3BFF1E9-0954-48E0-A32B-0664144673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Line 16">
              <a:extLst>
                <a:ext uri="{FF2B5EF4-FFF2-40B4-BE49-F238E27FC236}">
                  <a16:creationId xmlns:a16="http://schemas.microsoft.com/office/drawing/2014/main" id="{40592818-8A9B-429B-8166-22A0893CB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7" name="Freeform 17">
              <a:extLst>
                <a:ext uri="{FF2B5EF4-FFF2-40B4-BE49-F238E27FC236}">
                  <a16:creationId xmlns:a16="http://schemas.microsoft.com/office/drawing/2014/main" id="{F52399E8-91EF-4363-81C4-4EBE3790A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18">
              <a:extLst>
                <a:ext uri="{FF2B5EF4-FFF2-40B4-BE49-F238E27FC236}">
                  <a16:creationId xmlns:a16="http://schemas.microsoft.com/office/drawing/2014/main" id="{0DE18992-35FF-4D27-AAB7-88D9A7881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19">
              <a:extLst>
                <a:ext uri="{FF2B5EF4-FFF2-40B4-BE49-F238E27FC236}">
                  <a16:creationId xmlns:a16="http://schemas.microsoft.com/office/drawing/2014/main" id="{162D7313-86C3-45AF-AC7A-C5429A228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20">
              <a:extLst>
                <a:ext uri="{FF2B5EF4-FFF2-40B4-BE49-F238E27FC236}">
                  <a16:creationId xmlns:a16="http://schemas.microsoft.com/office/drawing/2014/main" id="{4033A1EE-166E-4246-AB00-AA91D7B80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Rectangle 21">
              <a:extLst>
                <a:ext uri="{FF2B5EF4-FFF2-40B4-BE49-F238E27FC236}">
                  <a16:creationId xmlns:a16="http://schemas.microsoft.com/office/drawing/2014/main" id="{9F5BA15F-D1CD-44A2-B643-290576317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2" name="Freeform 22">
              <a:extLst>
                <a:ext uri="{FF2B5EF4-FFF2-40B4-BE49-F238E27FC236}">
                  <a16:creationId xmlns:a16="http://schemas.microsoft.com/office/drawing/2014/main" id="{673D8FDD-D165-4834-B9F4-E15C5EBD5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23">
              <a:extLst>
                <a:ext uri="{FF2B5EF4-FFF2-40B4-BE49-F238E27FC236}">
                  <a16:creationId xmlns:a16="http://schemas.microsoft.com/office/drawing/2014/main" id="{314E2D52-365D-407E-A832-01E0F8604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24">
              <a:extLst>
                <a:ext uri="{FF2B5EF4-FFF2-40B4-BE49-F238E27FC236}">
                  <a16:creationId xmlns:a16="http://schemas.microsoft.com/office/drawing/2014/main" id="{299BE646-A2B8-42AB-8DE3-9E38BF21D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25">
              <a:extLst>
                <a:ext uri="{FF2B5EF4-FFF2-40B4-BE49-F238E27FC236}">
                  <a16:creationId xmlns:a16="http://schemas.microsoft.com/office/drawing/2014/main" id="{B6CBF7F9-54D6-418C-B679-4A03F1AF11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26">
              <a:extLst>
                <a:ext uri="{FF2B5EF4-FFF2-40B4-BE49-F238E27FC236}">
                  <a16:creationId xmlns:a16="http://schemas.microsoft.com/office/drawing/2014/main" id="{2B8FDD23-E511-4B50-8A45-E25C8EBFB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27">
              <a:extLst>
                <a:ext uri="{FF2B5EF4-FFF2-40B4-BE49-F238E27FC236}">
                  <a16:creationId xmlns:a16="http://schemas.microsoft.com/office/drawing/2014/main" id="{B04AC64C-ACEE-462D-95F2-3D82FF090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28">
              <a:extLst>
                <a:ext uri="{FF2B5EF4-FFF2-40B4-BE49-F238E27FC236}">
                  <a16:creationId xmlns:a16="http://schemas.microsoft.com/office/drawing/2014/main" id="{9E0086A8-06D1-484E-805F-460346EB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29">
              <a:extLst>
                <a:ext uri="{FF2B5EF4-FFF2-40B4-BE49-F238E27FC236}">
                  <a16:creationId xmlns:a16="http://schemas.microsoft.com/office/drawing/2014/main" id="{1952C3C6-3706-447A-A721-81155E748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30">
              <a:extLst>
                <a:ext uri="{FF2B5EF4-FFF2-40B4-BE49-F238E27FC236}">
                  <a16:creationId xmlns:a16="http://schemas.microsoft.com/office/drawing/2014/main" id="{F264C83C-EFE0-4E45-A20F-4A437FC28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31">
              <a:extLst>
                <a:ext uri="{FF2B5EF4-FFF2-40B4-BE49-F238E27FC236}">
                  <a16:creationId xmlns:a16="http://schemas.microsoft.com/office/drawing/2014/main" id="{7E1F77A7-8C12-430E-A0C7-386E9FECC9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263" name="Picture 2">
            <a:extLst>
              <a:ext uri="{FF2B5EF4-FFF2-40B4-BE49-F238E27FC236}">
                <a16:creationId xmlns:a16="http://schemas.microsoft.com/office/drawing/2014/main" id="{B9535DE4-FAFA-446C-A46C-F06D18D30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14B4A4F-621E-4D80-BC61-60C1E8978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3"/>
            <a:ext cx="2743310" cy="4255024"/>
          </a:xfrm>
        </p:spPr>
        <p:txBody>
          <a:bodyPr>
            <a:normAutofit/>
          </a:bodyPr>
          <a:lstStyle/>
          <a:p>
            <a:r>
              <a:rPr lang="pt-PT">
                <a:solidFill>
                  <a:srgbClr val="FFFFFF"/>
                </a:solidFill>
              </a:rPr>
              <a:t>Índice</a:t>
            </a:r>
          </a:p>
        </p:txBody>
      </p:sp>
      <p:graphicFrame>
        <p:nvGraphicFramePr>
          <p:cNvPr id="125" name="Marcador de Posição de Conteúdo 2">
            <a:extLst>
              <a:ext uri="{FF2B5EF4-FFF2-40B4-BE49-F238E27FC236}">
                <a16:creationId xmlns:a16="http://schemas.microsoft.com/office/drawing/2014/main" id="{97B6A5BA-1715-48B3-946A-C7ADE5CE17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7620822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434398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43CA2B1-1CE9-481D-A7B6-71E809057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pt-PT" dirty="0"/>
              <a:t>Planeamento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E057D73-6881-4DF4-A95F-5B45EFA93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pt-PT" dirty="0"/>
              <a:t>Finalização EVITAR Web</a:t>
            </a:r>
          </a:p>
          <a:p>
            <a:pPr>
              <a:lnSpc>
                <a:spcPct val="110000"/>
              </a:lnSpc>
            </a:pPr>
            <a:r>
              <a:rPr lang="pt-PT" dirty="0"/>
              <a:t>Finalização EVITAR Mobile</a:t>
            </a:r>
          </a:p>
          <a:p>
            <a:pPr>
              <a:lnSpc>
                <a:spcPct val="110000"/>
              </a:lnSpc>
            </a:pPr>
            <a:r>
              <a:rPr lang="pt-PT" dirty="0"/>
              <a:t>Finalização do circuito Raspberry Pi</a:t>
            </a:r>
          </a:p>
          <a:p>
            <a:pPr>
              <a:lnSpc>
                <a:spcPct val="110000"/>
              </a:lnSpc>
            </a:pPr>
            <a:r>
              <a:rPr lang="pt-PT" dirty="0"/>
              <a:t>Desenvolvimento de Scripts p/ controlo de componentes</a:t>
            </a:r>
          </a:p>
          <a:p>
            <a:pPr>
              <a:lnSpc>
                <a:spcPct val="110000"/>
              </a:lnSpc>
            </a:pPr>
            <a:r>
              <a:rPr lang="pt-PT" dirty="0"/>
              <a:t>Conceção de Queries na EVITAR Database</a:t>
            </a:r>
          </a:p>
          <a:p>
            <a:pPr>
              <a:lnSpc>
                <a:spcPct val="110000"/>
              </a:lnSpc>
            </a:pPr>
            <a:r>
              <a:rPr lang="pt-PT" dirty="0"/>
              <a:t>Desenvolvimento de funcionalidades no Back-End c/ base nos requisitos</a:t>
            </a:r>
          </a:p>
          <a:p>
            <a:pPr>
              <a:lnSpc>
                <a:spcPct val="110000"/>
              </a:lnSpc>
            </a:pPr>
            <a:r>
              <a:rPr lang="pt-PT" dirty="0"/>
              <a:t>Testes e Deploy</a:t>
            </a:r>
          </a:p>
        </p:txBody>
      </p:sp>
    </p:spTree>
    <p:extLst>
      <p:ext uri="{BB962C8B-B14F-4D97-AF65-F5344CB8AC3E}">
        <p14:creationId xmlns:p14="http://schemas.microsoft.com/office/powerpoint/2010/main" val="2311764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E52E17B-2B33-4096-8AD9-3737A3D5A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pt-PT" dirty="0"/>
              <a:t>Tarefas realizadas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F458644-F516-4573-AADB-EE7334A37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8" y="636588"/>
            <a:ext cx="6363758" cy="5584825"/>
          </a:xfrm>
        </p:spPr>
        <p:txBody>
          <a:bodyPr>
            <a:normAutofit fontScale="92500" lnSpcReduction="10000"/>
          </a:bodyPr>
          <a:lstStyle/>
          <a:p>
            <a:r>
              <a:rPr lang="pt-PT" dirty="0"/>
              <a:t>Mockups Web e Mobile</a:t>
            </a:r>
          </a:p>
          <a:p>
            <a:r>
              <a:rPr lang="pt-PT" dirty="0"/>
              <a:t>Finalização EVITAR Web</a:t>
            </a:r>
          </a:p>
          <a:p>
            <a:r>
              <a:rPr lang="pt-PT" dirty="0"/>
              <a:t>Finalização EVITAR Mobile</a:t>
            </a:r>
          </a:p>
          <a:p>
            <a:r>
              <a:rPr lang="pt-PT" dirty="0"/>
              <a:t>Finalização do circuito Raspberry Pi</a:t>
            </a:r>
          </a:p>
          <a:p>
            <a:r>
              <a:rPr lang="pt-PT" dirty="0"/>
              <a:t>Finalização de Scripts p/ controlo de componentes e comunicação c/ Back-End</a:t>
            </a:r>
          </a:p>
          <a:p>
            <a:r>
              <a:rPr lang="pt-PT" dirty="0"/>
              <a:t>Finalização da EVITAR Database</a:t>
            </a:r>
          </a:p>
          <a:p>
            <a:r>
              <a:rPr lang="pt-PT" dirty="0"/>
              <a:t>Finalização do Back-End</a:t>
            </a:r>
          </a:p>
          <a:p>
            <a:r>
              <a:rPr lang="pt-PT" dirty="0"/>
              <a:t>Hospedar Back-End na </a:t>
            </a:r>
            <a:r>
              <a:rPr lang="pt-PT" dirty="0" err="1"/>
              <a:t>Cloud</a:t>
            </a:r>
            <a:endParaRPr lang="pt-PT" dirty="0"/>
          </a:p>
          <a:p>
            <a:r>
              <a:rPr lang="pt-PT" dirty="0"/>
              <a:t>Hospedar Site na Web</a:t>
            </a:r>
          </a:p>
          <a:p>
            <a:r>
              <a:rPr lang="pt-PT" dirty="0"/>
              <a:t>Testes e Deploy </a:t>
            </a:r>
          </a:p>
        </p:txBody>
      </p:sp>
    </p:spTree>
    <p:extLst>
      <p:ext uri="{BB962C8B-B14F-4D97-AF65-F5344CB8AC3E}">
        <p14:creationId xmlns:p14="http://schemas.microsoft.com/office/powerpoint/2010/main" val="4271949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713F1AD-E732-4015-BF2D-0278A5E93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pt-PT" dirty="0"/>
              <a:t>5º Sprint</a:t>
            </a:r>
            <a:br>
              <a:rPr lang="pt-PT" dirty="0"/>
            </a:br>
            <a:br>
              <a:rPr lang="pt-PT" dirty="0"/>
            </a:br>
            <a:r>
              <a:rPr lang="pt-PT" dirty="0"/>
              <a:t>06/12/2019</a:t>
            </a:r>
            <a:br>
              <a:rPr lang="pt-PT" dirty="0"/>
            </a:br>
            <a:r>
              <a:rPr lang="pt-PT" dirty="0"/>
              <a:t>19/12/2019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27516B7-D889-4D3F-8302-28522F801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937" y="636588"/>
            <a:ext cx="6240713" cy="5584825"/>
          </a:xfrm>
        </p:spPr>
        <p:txBody>
          <a:bodyPr>
            <a:normAutofit fontScale="92500" lnSpcReduction="20000"/>
          </a:bodyPr>
          <a:lstStyle/>
          <a:p>
            <a:r>
              <a:rPr lang="pt-PT" dirty="0"/>
              <a:t>Elaborar Mockups EVITAR Mobile e Web</a:t>
            </a:r>
          </a:p>
          <a:p>
            <a:r>
              <a:rPr lang="pt-PT" dirty="0"/>
              <a:t>Hospedar Back-End Microsoft Azure</a:t>
            </a:r>
          </a:p>
          <a:p>
            <a:r>
              <a:rPr lang="pt-PT" dirty="0"/>
              <a:t>Desenvolvimento de </a:t>
            </a:r>
            <a:r>
              <a:rPr lang="pt-PT" dirty="0" err="1"/>
              <a:t>Models</a:t>
            </a:r>
            <a:r>
              <a:rPr lang="pt-PT" dirty="0"/>
              <a:t> para dar suporte ao EVITAR Web e Mobile e Raspberry Pi</a:t>
            </a:r>
          </a:p>
          <a:p>
            <a:r>
              <a:rPr lang="pt-PT" dirty="0"/>
              <a:t>Desenvolvimento de Queries, Vistas e Triggers na EVITAR Database</a:t>
            </a:r>
          </a:p>
          <a:p>
            <a:r>
              <a:rPr lang="pt-PT" dirty="0"/>
              <a:t>Desenvolvimento de páginas no EVITAR Web</a:t>
            </a:r>
          </a:p>
          <a:p>
            <a:r>
              <a:rPr lang="pt-PT" dirty="0"/>
              <a:t>Desenvolvimento de páginas no EVITAR Mobile</a:t>
            </a:r>
          </a:p>
          <a:p>
            <a:r>
              <a:rPr lang="pt-PT" dirty="0"/>
              <a:t>Aprendizagem de Animações Android</a:t>
            </a:r>
          </a:p>
          <a:p>
            <a:r>
              <a:rPr lang="pt-PT" dirty="0"/>
              <a:t>Gerar Dados Estatísticos em Android</a:t>
            </a:r>
          </a:p>
          <a:p>
            <a:r>
              <a:rPr lang="pt-PT" dirty="0"/>
              <a:t>Reorganização e reestruturação do Circuito</a:t>
            </a:r>
          </a:p>
          <a:p>
            <a:r>
              <a:rPr lang="pt-PT" dirty="0"/>
              <a:t>Script para Controlo de Componentes Raspberry Pi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27049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C48379B-B63D-49C5-9452-BB8750BBD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pt-PT" dirty="0"/>
              <a:t>6º Sprint</a:t>
            </a:r>
            <a:br>
              <a:rPr lang="pt-PT" dirty="0"/>
            </a:br>
            <a:br>
              <a:rPr lang="pt-PT" dirty="0"/>
            </a:br>
            <a:r>
              <a:rPr lang="pt-PT" dirty="0"/>
              <a:t>20/12/2019</a:t>
            </a:r>
            <a:br>
              <a:rPr lang="pt-PT" dirty="0"/>
            </a:br>
            <a:r>
              <a:rPr lang="pt-PT" dirty="0"/>
              <a:t>05/01/2019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3E7A098-44B6-4C09-8A95-023B5A8ED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 fontScale="92500" lnSpcReduction="10000"/>
          </a:bodyPr>
          <a:lstStyle/>
          <a:p>
            <a:r>
              <a:rPr lang="pt-PT" dirty="0"/>
              <a:t>Elaborar Relatório Geral</a:t>
            </a:r>
          </a:p>
          <a:p>
            <a:r>
              <a:rPr lang="pt-PT" dirty="0"/>
              <a:t>Elaborar Relatórios Individuais</a:t>
            </a:r>
          </a:p>
          <a:p>
            <a:r>
              <a:rPr lang="pt-PT" dirty="0"/>
              <a:t>Elaborar Apresentação Final</a:t>
            </a:r>
          </a:p>
          <a:p>
            <a:r>
              <a:rPr lang="pt-PT" dirty="0"/>
              <a:t>Elaborar Mockups EVITAR Web e EVITAR Mobile</a:t>
            </a:r>
          </a:p>
          <a:p>
            <a:r>
              <a:rPr lang="pt-PT" dirty="0"/>
              <a:t>Conceção de Queries, Triggers e Views</a:t>
            </a:r>
          </a:p>
          <a:p>
            <a:r>
              <a:rPr lang="pt-PT" dirty="0"/>
              <a:t>Hospedar Site no Microsoft Azure</a:t>
            </a:r>
          </a:p>
          <a:p>
            <a:r>
              <a:rPr lang="pt-PT" dirty="0"/>
              <a:t>Comunicação do Raspberry Pi c/ Back-End</a:t>
            </a:r>
          </a:p>
          <a:p>
            <a:r>
              <a:rPr lang="pt-PT" dirty="0"/>
              <a:t>Finalização das páginas EVITAR Web e Mobile</a:t>
            </a:r>
          </a:p>
          <a:p>
            <a:r>
              <a:rPr lang="pt-PT" dirty="0"/>
              <a:t>Acabamentos finais em todas as componentes</a:t>
            </a:r>
          </a:p>
        </p:txBody>
      </p:sp>
    </p:spTree>
    <p:extLst>
      <p:ext uri="{BB962C8B-B14F-4D97-AF65-F5344CB8AC3E}">
        <p14:creationId xmlns:p14="http://schemas.microsoft.com/office/powerpoint/2010/main" val="2869441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93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94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95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96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97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98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2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4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107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8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9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113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4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18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120" name="Rectangle 119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2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FA601CB-1B49-43F7-BCF0-AA00020B2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5" y="1168078"/>
            <a:ext cx="9048219" cy="1092200"/>
          </a:xfrm>
        </p:spPr>
        <p:txBody>
          <a:bodyPr anchor="ctr">
            <a:normAutofit/>
          </a:bodyPr>
          <a:lstStyle/>
          <a:p>
            <a:pPr algn="ctr"/>
            <a:r>
              <a:rPr lang="pt-PT">
                <a:solidFill>
                  <a:srgbClr val="FFFFFF"/>
                </a:solidFill>
              </a:rPr>
              <a:t>Engenharia de Software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5D434CB-7590-43C9-A1AC-CED681AFA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7446" y="2413001"/>
            <a:ext cx="9048218" cy="3033180"/>
          </a:xfrm>
        </p:spPr>
        <p:txBody>
          <a:bodyPr anchor="ctr">
            <a:normAutofit fontScale="92500"/>
          </a:bodyPr>
          <a:lstStyle/>
          <a:p>
            <a:r>
              <a:rPr lang="pt-PT" sz="2000" dirty="0">
                <a:solidFill>
                  <a:srgbClr val="FFFFFF"/>
                </a:solidFill>
              </a:rPr>
              <a:t>Elaboração de Mockups EVITAR Web</a:t>
            </a:r>
          </a:p>
          <a:p>
            <a:r>
              <a:rPr lang="pt-PT" sz="2000" dirty="0">
                <a:solidFill>
                  <a:srgbClr val="FFFFFF"/>
                </a:solidFill>
              </a:rPr>
              <a:t>Elaboração de Mockups EVITAR Mobile</a:t>
            </a:r>
          </a:p>
          <a:p>
            <a:r>
              <a:rPr lang="pt-PT" sz="2000" dirty="0">
                <a:solidFill>
                  <a:srgbClr val="FFFFFF"/>
                </a:solidFill>
              </a:rPr>
              <a:t>Redação do Relatório Geral e atualização do SRS</a:t>
            </a:r>
          </a:p>
          <a:p>
            <a:r>
              <a:rPr lang="pt-PT" sz="2000" dirty="0">
                <a:solidFill>
                  <a:srgbClr val="FFFFFF"/>
                </a:solidFill>
              </a:rPr>
              <a:t>Construção da apresentação</a:t>
            </a:r>
          </a:p>
          <a:p>
            <a:r>
              <a:rPr lang="pt-PT" sz="2000" dirty="0">
                <a:solidFill>
                  <a:srgbClr val="FFFFFF"/>
                </a:solidFill>
              </a:rPr>
              <a:t>Manutenção do GitLab, GitHub e Site de Equipa</a:t>
            </a:r>
          </a:p>
          <a:p>
            <a:r>
              <a:rPr lang="pt-PT" sz="2000" dirty="0">
                <a:solidFill>
                  <a:srgbClr val="FFFFFF"/>
                </a:solidFill>
              </a:rPr>
              <a:t>Teste dos artefactos desenvolvidos de modo a corresponder com os requisitos definidos</a:t>
            </a:r>
          </a:p>
        </p:txBody>
      </p:sp>
    </p:spTree>
    <p:extLst>
      <p:ext uri="{BB962C8B-B14F-4D97-AF65-F5344CB8AC3E}">
        <p14:creationId xmlns:p14="http://schemas.microsoft.com/office/powerpoint/2010/main" val="2752993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>
            <a:extLst>
              <a:ext uri="{FF2B5EF4-FFF2-40B4-BE49-F238E27FC236}">
                <a16:creationId xmlns:a16="http://schemas.microsoft.com/office/drawing/2014/main" id="{295D8671-7CA1-4226-ABB1-79262A34F3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6" name="Rectangle 95">
              <a:extLst>
                <a:ext uri="{FF2B5EF4-FFF2-40B4-BE49-F238E27FC236}">
                  <a16:creationId xmlns:a16="http://schemas.microsoft.com/office/drawing/2014/main" id="{C81D6096-F6EC-49B2-9D57-FF3F5D7F7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2">
              <a:extLst>
                <a:ext uri="{FF2B5EF4-FFF2-40B4-BE49-F238E27FC236}">
                  <a16:creationId xmlns:a16="http://schemas.microsoft.com/office/drawing/2014/main" id="{CEBA65C8-497F-4963-A9D2-E0FC11388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54134E6-AC1F-48F2-93F7-F76CB6717B8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12314" r="4661" b="1"/>
          <a:stretch/>
        </p:blipFill>
        <p:spPr>
          <a:xfrm>
            <a:off x="6092560" y="-68641"/>
            <a:ext cx="6090800" cy="6857990"/>
          </a:xfrm>
          <a:prstGeom prst="rect">
            <a:avLst/>
          </a:prstGeom>
        </p:spPr>
      </p:pic>
      <p:pic>
        <p:nvPicPr>
          <p:cNvPr id="7" name="Imagem 6" descr="Uma imagem com símbolo, desenho, mulher&#10;&#10;Descrição gerada automaticamente">
            <a:extLst>
              <a:ext uri="{FF2B5EF4-FFF2-40B4-BE49-F238E27FC236}">
                <a16:creationId xmlns:a16="http://schemas.microsoft.com/office/drawing/2014/main" id="{1E9901DE-0690-401F-86B9-A5CE0EF45A8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</a:blip>
          <a:srcRect l="3859" r="7344"/>
          <a:stretch/>
        </p:blipFill>
        <p:spPr>
          <a:xfrm>
            <a:off x="3133" y="-3540"/>
            <a:ext cx="6090800" cy="6857990"/>
          </a:xfrm>
          <a:prstGeom prst="rect">
            <a:avLst/>
          </a:prstGeom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27A3A478-1DFA-4CFC-BEA7-199479B33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00" name="Round Diagonal Corner Rectangle 7">
              <a:extLst>
                <a:ext uri="{FF2B5EF4-FFF2-40B4-BE49-F238E27FC236}">
                  <a16:creationId xmlns:a16="http://schemas.microsoft.com/office/drawing/2014/main" id="{5C636B88-86D0-4413-A336-802DA34D8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B10D1C13-53E8-48B1-A5A8-00B26E55AE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121" name="Freeform 32">
                <a:extLst>
                  <a:ext uri="{FF2B5EF4-FFF2-40B4-BE49-F238E27FC236}">
                    <a16:creationId xmlns:a16="http://schemas.microsoft.com/office/drawing/2014/main" id="{929C133D-31C6-4085-A3B2-996B9B1D47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2" name="Freeform 33">
                <a:extLst>
                  <a:ext uri="{FF2B5EF4-FFF2-40B4-BE49-F238E27FC236}">
                    <a16:creationId xmlns:a16="http://schemas.microsoft.com/office/drawing/2014/main" id="{FD6FBC4B-109A-46B0-8FF7-E8945A0291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3" name="Freeform 34">
                <a:extLst>
                  <a:ext uri="{FF2B5EF4-FFF2-40B4-BE49-F238E27FC236}">
                    <a16:creationId xmlns:a16="http://schemas.microsoft.com/office/drawing/2014/main" id="{5998DDF7-ED8C-4ECB-B135-6544719E3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39E487C4-E984-4E8F-B6C5-8C1310153A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F1A4D289-2489-4233-A7E6-E21F6C89B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115" name="Freeform 35">
                <a:extLst>
                  <a:ext uri="{FF2B5EF4-FFF2-40B4-BE49-F238E27FC236}">
                    <a16:creationId xmlns:a16="http://schemas.microsoft.com/office/drawing/2014/main" id="{0F2320B6-057F-4C5E-8634-F28405D8BE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6" name="Freeform 36">
                <a:extLst>
                  <a:ext uri="{FF2B5EF4-FFF2-40B4-BE49-F238E27FC236}">
                    <a16:creationId xmlns:a16="http://schemas.microsoft.com/office/drawing/2014/main" id="{B5012E84-3894-4969-BF04-759863DCFA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7" name="Freeform 38">
                <a:extLst>
                  <a:ext uri="{FF2B5EF4-FFF2-40B4-BE49-F238E27FC236}">
                    <a16:creationId xmlns:a16="http://schemas.microsoft.com/office/drawing/2014/main" id="{F99E8576-B349-43BC-AE13-6AEE192436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8" name="Freeform 39">
                <a:extLst>
                  <a:ext uri="{FF2B5EF4-FFF2-40B4-BE49-F238E27FC236}">
                    <a16:creationId xmlns:a16="http://schemas.microsoft.com/office/drawing/2014/main" id="{6B59F7D3-E0F5-4B3B-BFD7-FFDE3716C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9" name="Freeform 40">
                <a:extLst>
                  <a:ext uri="{FF2B5EF4-FFF2-40B4-BE49-F238E27FC236}">
                    <a16:creationId xmlns:a16="http://schemas.microsoft.com/office/drawing/2014/main" id="{2C45F1CD-77B2-419B-81CE-05DD0FE597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20" name="Rectangle 41">
                <a:extLst>
                  <a:ext uri="{FF2B5EF4-FFF2-40B4-BE49-F238E27FC236}">
                    <a16:creationId xmlns:a16="http://schemas.microsoft.com/office/drawing/2014/main" id="{647CA5DD-D320-4F0D-B703-D3190E52C1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DA09E70E-FCC3-4BE9-A2D2-3756B3C21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111" name="Freeform 32">
                <a:extLst>
                  <a:ext uri="{FF2B5EF4-FFF2-40B4-BE49-F238E27FC236}">
                    <a16:creationId xmlns:a16="http://schemas.microsoft.com/office/drawing/2014/main" id="{139E40F6-0F81-41A8-97B3-DB077E31B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2" name="Freeform 33">
                <a:extLst>
                  <a:ext uri="{FF2B5EF4-FFF2-40B4-BE49-F238E27FC236}">
                    <a16:creationId xmlns:a16="http://schemas.microsoft.com/office/drawing/2014/main" id="{1B51B480-BEB7-4490-BA63-84CEA4BCA0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3" name="Freeform 34">
                <a:extLst>
                  <a:ext uri="{FF2B5EF4-FFF2-40B4-BE49-F238E27FC236}">
                    <a16:creationId xmlns:a16="http://schemas.microsoft.com/office/drawing/2014/main" id="{2A26F9CF-D76E-448A-9E98-D3CE3471E5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4" name="Freeform 37">
                <a:extLst>
                  <a:ext uri="{FF2B5EF4-FFF2-40B4-BE49-F238E27FC236}">
                    <a16:creationId xmlns:a16="http://schemas.microsoft.com/office/drawing/2014/main" id="{8A0588E8-A0A6-4E8B-A5F2-2F9AC1783C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8F4804AF-6B98-4C1D-A159-A6DFC3B8C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105" name="Freeform 35">
                <a:extLst>
                  <a:ext uri="{FF2B5EF4-FFF2-40B4-BE49-F238E27FC236}">
                    <a16:creationId xmlns:a16="http://schemas.microsoft.com/office/drawing/2014/main" id="{C2BD3496-1453-497E-A876-4DC4E79B28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06" name="Freeform 36">
                <a:extLst>
                  <a:ext uri="{FF2B5EF4-FFF2-40B4-BE49-F238E27FC236}">
                    <a16:creationId xmlns:a16="http://schemas.microsoft.com/office/drawing/2014/main" id="{0F6993B7-5F9B-441A-AD22-28F6158A42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07" name="Freeform 38">
                <a:extLst>
                  <a:ext uri="{FF2B5EF4-FFF2-40B4-BE49-F238E27FC236}">
                    <a16:creationId xmlns:a16="http://schemas.microsoft.com/office/drawing/2014/main" id="{98A956F2-6DF7-4FDB-8E3E-457471889A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08" name="Freeform 39">
                <a:extLst>
                  <a:ext uri="{FF2B5EF4-FFF2-40B4-BE49-F238E27FC236}">
                    <a16:creationId xmlns:a16="http://schemas.microsoft.com/office/drawing/2014/main" id="{E355EA5E-AC78-4F41-80BE-CCE3615DF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09" name="Freeform 40">
                <a:extLst>
                  <a:ext uri="{FF2B5EF4-FFF2-40B4-BE49-F238E27FC236}">
                    <a16:creationId xmlns:a16="http://schemas.microsoft.com/office/drawing/2014/main" id="{9F501A16-ECBA-448C-85A2-4200AD2ECA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110" name="Rectangle 41">
                <a:extLst>
                  <a:ext uri="{FF2B5EF4-FFF2-40B4-BE49-F238E27FC236}">
                    <a16:creationId xmlns:a16="http://schemas.microsoft.com/office/drawing/2014/main" id="{7C963951-7820-4BD0-8655-85E39E8BB6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A4FA01E-24A2-4EC3-8EB6-65083A305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pt-PT" dirty="0"/>
              <a:t>Back-End</a:t>
            </a:r>
            <a:endParaRPr lang="pt-PT"/>
          </a:p>
        </p:txBody>
      </p: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D9AB276C-D58E-4C6B-9A52-58B08F550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8" idx="3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766698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AC79C0D-11C5-495E-ACD3-1A4AC1E74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r>
              <a:rPr lang="pt-PT" sz="2000" dirty="0"/>
              <a:t>Hospedar Back-End Microsoft Azure</a:t>
            </a:r>
          </a:p>
          <a:p>
            <a:r>
              <a:rPr lang="pt-PT" sz="2000" dirty="0"/>
              <a:t>Criação de artefactos p/ servir Front-End</a:t>
            </a:r>
          </a:p>
          <a:p>
            <a:r>
              <a:rPr lang="pt-PT" sz="2000" dirty="0"/>
              <a:t>Conceção de Queries, Triggers e Views</a:t>
            </a:r>
          </a:p>
          <a:p>
            <a:r>
              <a:rPr lang="pt-PT" sz="2000" dirty="0"/>
              <a:t>Acabamentos finais e criação de restrições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FE1E6C54-F0A1-4416-9865-9105257F7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stCxn id="8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092560" y="6091766"/>
            <a:ext cx="3440" cy="770681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168363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9C9A395D-0E3C-47A2-BD3C-E0B63FFEB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5" name="Rectangle 44">
              <a:extLst>
                <a:ext uri="{FF2B5EF4-FFF2-40B4-BE49-F238E27FC236}">
                  <a16:creationId xmlns:a16="http://schemas.microsoft.com/office/drawing/2014/main" id="{0679A098-1291-4ABE-A761-D1BEDD68E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2">
              <a:extLst>
                <a:ext uri="{FF2B5EF4-FFF2-40B4-BE49-F238E27FC236}">
                  <a16:creationId xmlns:a16="http://schemas.microsoft.com/office/drawing/2014/main" id="{04DF8F41-DD3B-47AD-A8E9-6B42152BE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Uma imagem com relógio, desenho&#10;&#10;Descrição gerada automaticamente">
            <a:extLst>
              <a:ext uri="{FF2B5EF4-FFF2-40B4-BE49-F238E27FC236}">
                <a16:creationId xmlns:a16="http://schemas.microsoft.com/office/drawing/2014/main" id="{4188388C-DD34-42D4-BA0F-C9E63BAF2A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t="2331" b="47451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1D4E244F-B3CC-4EA6-AEF8-9C10A9F2D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49" name="Round Diagonal Corner Rectangle 7">
              <a:extLst>
                <a:ext uri="{FF2B5EF4-FFF2-40B4-BE49-F238E27FC236}">
                  <a16:creationId xmlns:a16="http://schemas.microsoft.com/office/drawing/2014/main" id="{3ADF6A4B-498A-43D2-93FC-45D1C94E1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2234058F-4A78-4BDB-BB4C-D5C3A3A50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70" name="Freeform 32">
                <a:extLst>
                  <a:ext uri="{FF2B5EF4-FFF2-40B4-BE49-F238E27FC236}">
                    <a16:creationId xmlns:a16="http://schemas.microsoft.com/office/drawing/2014/main" id="{81923CAD-9918-44BE-9706-67D58C9723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1" name="Freeform 33">
                <a:extLst>
                  <a:ext uri="{FF2B5EF4-FFF2-40B4-BE49-F238E27FC236}">
                    <a16:creationId xmlns:a16="http://schemas.microsoft.com/office/drawing/2014/main" id="{DB4D2157-45E9-4E6B-B4F9-872B39F133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2" name="Freeform 34">
                <a:extLst>
                  <a:ext uri="{FF2B5EF4-FFF2-40B4-BE49-F238E27FC236}">
                    <a16:creationId xmlns:a16="http://schemas.microsoft.com/office/drawing/2014/main" id="{3AF950BB-DE8F-4B49-8982-2DF7730EE3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3" name="Freeform 37">
                <a:extLst>
                  <a:ext uri="{FF2B5EF4-FFF2-40B4-BE49-F238E27FC236}">
                    <a16:creationId xmlns:a16="http://schemas.microsoft.com/office/drawing/2014/main" id="{AE9B44C5-8A5E-4526-99B4-DBB63CC2D1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A910EF9E-D7FF-4921-A289-5AB046461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64" name="Freeform 35">
                <a:extLst>
                  <a:ext uri="{FF2B5EF4-FFF2-40B4-BE49-F238E27FC236}">
                    <a16:creationId xmlns:a16="http://schemas.microsoft.com/office/drawing/2014/main" id="{5D1500E8-0351-4B53-9578-09F33B26CE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5" name="Freeform 36">
                <a:extLst>
                  <a:ext uri="{FF2B5EF4-FFF2-40B4-BE49-F238E27FC236}">
                    <a16:creationId xmlns:a16="http://schemas.microsoft.com/office/drawing/2014/main" id="{65A2BF85-98D8-4340-AF82-808A1EC255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6" name="Freeform 38">
                <a:extLst>
                  <a:ext uri="{FF2B5EF4-FFF2-40B4-BE49-F238E27FC236}">
                    <a16:creationId xmlns:a16="http://schemas.microsoft.com/office/drawing/2014/main" id="{B0441C99-23C8-42B2-A9A2-36F6CE6BA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7" name="Freeform 39">
                <a:extLst>
                  <a:ext uri="{FF2B5EF4-FFF2-40B4-BE49-F238E27FC236}">
                    <a16:creationId xmlns:a16="http://schemas.microsoft.com/office/drawing/2014/main" id="{3304648D-1287-492A-A76B-4724456AED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8" name="Freeform 40">
                <a:extLst>
                  <a:ext uri="{FF2B5EF4-FFF2-40B4-BE49-F238E27FC236}">
                    <a16:creationId xmlns:a16="http://schemas.microsoft.com/office/drawing/2014/main" id="{32B78AFE-D9B6-41B5-B593-4B797DA21E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9" name="Rectangle 41">
                <a:extLst>
                  <a:ext uri="{FF2B5EF4-FFF2-40B4-BE49-F238E27FC236}">
                    <a16:creationId xmlns:a16="http://schemas.microsoft.com/office/drawing/2014/main" id="{BCA10968-EDF7-42D6-90B0-53A80026F8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AD1EB8D8-CD83-45AD-9D5A-A9E2D3C11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60" name="Freeform 32">
                <a:extLst>
                  <a:ext uri="{FF2B5EF4-FFF2-40B4-BE49-F238E27FC236}">
                    <a16:creationId xmlns:a16="http://schemas.microsoft.com/office/drawing/2014/main" id="{8A6D937B-952D-4A1B-BF33-2FEEE73675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1" name="Freeform 33">
                <a:extLst>
                  <a:ext uri="{FF2B5EF4-FFF2-40B4-BE49-F238E27FC236}">
                    <a16:creationId xmlns:a16="http://schemas.microsoft.com/office/drawing/2014/main" id="{B1150F7C-2943-4E9B-9DE9-A6BFE2646E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2" name="Freeform 34">
                <a:extLst>
                  <a:ext uri="{FF2B5EF4-FFF2-40B4-BE49-F238E27FC236}">
                    <a16:creationId xmlns:a16="http://schemas.microsoft.com/office/drawing/2014/main" id="{A4C8781F-2B1E-44FB-A324-F38A31F0C4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3" name="Freeform 37">
                <a:extLst>
                  <a:ext uri="{FF2B5EF4-FFF2-40B4-BE49-F238E27FC236}">
                    <a16:creationId xmlns:a16="http://schemas.microsoft.com/office/drawing/2014/main" id="{D03FBB69-F351-4E02-8966-FCEF0F202A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201A811-52F0-4094-9436-ED11EA904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54" name="Freeform 35">
                <a:extLst>
                  <a:ext uri="{FF2B5EF4-FFF2-40B4-BE49-F238E27FC236}">
                    <a16:creationId xmlns:a16="http://schemas.microsoft.com/office/drawing/2014/main" id="{9FC3980B-D9F9-442F-9A4E-C7F4E8D102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5" name="Freeform 36">
                <a:extLst>
                  <a:ext uri="{FF2B5EF4-FFF2-40B4-BE49-F238E27FC236}">
                    <a16:creationId xmlns:a16="http://schemas.microsoft.com/office/drawing/2014/main" id="{910EFCEE-C831-466C-AC2F-94F88DBC0D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6" name="Freeform 38">
                <a:extLst>
                  <a:ext uri="{FF2B5EF4-FFF2-40B4-BE49-F238E27FC236}">
                    <a16:creationId xmlns:a16="http://schemas.microsoft.com/office/drawing/2014/main" id="{2615A3E9-7D96-4000-98B6-AEEF6A6433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7" name="Freeform 39">
                <a:extLst>
                  <a:ext uri="{FF2B5EF4-FFF2-40B4-BE49-F238E27FC236}">
                    <a16:creationId xmlns:a16="http://schemas.microsoft.com/office/drawing/2014/main" id="{32C5195D-6336-43F8-B899-DF72D2AE86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8" name="Freeform 40">
                <a:extLst>
                  <a:ext uri="{FF2B5EF4-FFF2-40B4-BE49-F238E27FC236}">
                    <a16:creationId xmlns:a16="http://schemas.microsoft.com/office/drawing/2014/main" id="{8ABD3FAB-A4EA-4D58-8742-268B17D11E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9" name="Rectangle 41">
                <a:extLst>
                  <a:ext uri="{FF2B5EF4-FFF2-40B4-BE49-F238E27FC236}">
                    <a16:creationId xmlns:a16="http://schemas.microsoft.com/office/drawing/2014/main" id="{A9C0472A-2593-4A0C-A011-A742360A0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2E62D9E-5095-4FE3-9011-A34A791E4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pt-PT" dirty="0"/>
              <a:t>Evitar Mobile</a:t>
            </a:r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5CA25BD-C413-44B4-922D-579210B99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r>
              <a:rPr lang="pt-PT" sz="2000" dirty="0"/>
              <a:t>Desenvolvimento de animações para aprimorar o </a:t>
            </a:r>
            <a:r>
              <a:rPr lang="pt-PT" sz="2000" dirty="0" err="1"/>
              <a:t>Look’n’Feel</a:t>
            </a:r>
            <a:r>
              <a:rPr lang="pt-PT" sz="2000" dirty="0"/>
              <a:t> da aplicação</a:t>
            </a:r>
          </a:p>
          <a:p>
            <a:r>
              <a:rPr lang="pt-PT" sz="2000" dirty="0"/>
              <a:t>Criação de páginas para finalização da componente</a:t>
            </a:r>
          </a:p>
          <a:p>
            <a:r>
              <a:rPr lang="pt-PT" sz="2000" dirty="0"/>
              <a:t>Acabamentos finais e criação de restrições</a:t>
            </a:r>
          </a:p>
        </p:txBody>
      </p:sp>
    </p:spTree>
    <p:extLst>
      <p:ext uri="{BB962C8B-B14F-4D97-AF65-F5344CB8AC3E}">
        <p14:creationId xmlns:p14="http://schemas.microsoft.com/office/powerpoint/2010/main" val="14655244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729</Words>
  <Application>Microsoft Office PowerPoint</Application>
  <PresentationFormat>Ecrã Panorâmico</PresentationFormat>
  <Paragraphs>122</Paragraphs>
  <Slides>13</Slides>
  <Notes>13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17" baseType="lpstr">
      <vt:lpstr>Arial</vt:lpstr>
      <vt:lpstr>Calibri</vt:lpstr>
      <vt:lpstr>Tw Cen MT</vt:lpstr>
      <vt:lpstr>Circuito</vt:lpstr>
      <vt:lpstr>3º Milestone</vt:lpstr>
      <vt:lpstr>Índice</vt:lpstr>
      <vt:lpstr>Planeamento</vt:lpstr>
      <vt:lpstr>Tarefas realizadas</vt:lpstr>
      <vt:lpstr>5º Sprint  06/12/2019 19/12/2019</vt:lpstr>
      <vt:lpstr>6º Sprint  20/12/2019 05/01/2019</vt:lpstr>
      <vt:lpstr>Engenharia de Software</vt:lpstr>
      <vt:lpstr>Back-End</vt:lpstr>
      <vt:lpstr>Evitar Mobile</vt:lpstr>
      <vt:lpstr>EVITAR web</vt:lpstr>
      <vt:lpstr>Raspberry Pi</vt:lpstr>
      <vt:lpstr>Demonstração do Processo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3º Milestone</dc:title>
  <dc:creator>Vitor Santos</dc:creator>
  <cp:lastModifiedBy>Vitor Santos</cp:lastModifiedBy>
  <cp:revision>5</cp:revision>
  <dcterms:created xsi:type="dcterms:W3CDTF">2020-01-08T15:39:31Z</dcterms:created>
  <dcterms:modified xsi:type="dcterms:W3CDTF">2020-01-09T12:32:07Z</dcterms:modified>
</cp:coreProperties>
</file>